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</p:sldMasterIdLst>
  <p:notesMasterIdLst>
    <p:notesMasterId r:id="rId12"/>
  </p:notesMasterIdLst>
  <p:sldIdLst>
    <p:sldId id="327" r:id="rId3"/>
    <p:sldId id="328" r:id="rId4"/>
    <p:sldId id="263" r:id="rId5"/>
    <p:sldId id="279" r:id="rId6"/>
    <p:sldId id="281" r:id="rId7"/>
    <p:sldId id="280" r:id="rId8"/>
    <p:sldId id="282" r:id="rId9"/>
    <p:sldId id="283" r:id="rId10"/>
    <p:sldId id="331" r:id="rId11"/>
  </p:sldIdLst>
  <p:sldSz cx="12192000" cy="6858000"/>
  <p:notesSz cx="6858000" cy="9144000"/>
  <p:defaultTextStyle>
    <a:defPPr>
      <a:defRPr lang="de-DE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86961" autoAdjust="0"/>
  </p:normalViewPr>
  <p:slideViewPr>
    <p:cSldViewPr showGuides="1">
      <p:cViewPr varScale="1">
        <p:scale>
          <a:sx n="85" d="100"/>
          <a:sy n="85" d="100"/>
        </p:scale>
        <p:origin x="581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73959524" name="Kopfzeilenplatzhalt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934116917" name="Datumsplatzhalt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3ACD0F5-4E1C-40F8-8CDE-DF970721EC6D}" type="datetimeFigureOut">
              <a:rPr lang="de-DE"/>
              <a:t>05.02.2026</a:t>
            </a:fld>
            <a:endParaRPr lang="de-DE"/>
          </a:p>
        </p:txBody>
      </p:sp>
      <p:sp>
        <p:nvSpPr>
          <p:cNvPr id="135608625" name="Folienbildplatzhalter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de-DE"/>
          </a:p>
        </p:txBody>
      </p:sp>
      <p:sp>
        <p:nvSpPr>
          <p:cNvPr id="2029127613" name="Notizen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45204653" name="Fußzeilenplatzhalt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561749882" name="Foliennummernplatzhalt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1EEEDFD-5915-4F7B-B712-75E9BB55AD12}" type="slidenum">
              <a:rPr lang="de-DE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spcBef>
        <a:spcPts val="600"/>
      </a:spcBef>
      <a:defRPr sz="1200">
        <a:solidFill>
          <a:schemeClr val="tx1"/>
        </a:solidFill>
        <a:latin typeface="+mn-lt"/>
        <a:ea typeface="+mn-ea"/>
        <a:cs typeface="+mn-cs"/>
      </a:defRPr>
    </a:lvl1pPr>
    <a:lvl2pPr marL="266700" indent="-266700" algn="l" defTabSz="914400">
      <a:spcBef>
        <a:spcPts val="600"/>
      </a:spcBef>
      <a:buFont typeface="Symbol"/>
      <a:buChar char="-"/>
      <a:defRPr sz="1200">
        <a:solidFill>
          <a:schemeClr val="tx1"/>
        </a:solidFill>
        <a:latin typeface="+mn-lt"/>
        <a:ea typeface="+mn-ea"/>
        <a:cs typeface="+mn-cs"/>
      </a:defRPr>
    </a:lvl2pPr>
    <a:lvl3pPr marL="449263" indent="-182563" algn="l" defTabSz="914400">
      <a:spcBef>
        <a:spcPts val="600"/>
      </a:spcBef>
      <a:buFont typeface="Arial"/>
      <a:buChar char="•"/>
      <a:defRPr sz="1200">
        <a:solidFill>
          <a:schemeClr val="tx1"/>
        </a:solidFill>
        <a:latin typeface="+mn-lt"/>
        <a:ea typeface="+mn-ea"/>
        <a:cs typeface="+mn-cs"/>
      </a:defRPr>
    </a:lvl3pPr>
    <a:lvl4pPr marL="625475" indent="-176213" algn="l" defTabSz="914400">
      <a:spcBef>
        <a:spcPts val="600"/>
      </a:spcBef>
      <a:buFont typeface="Symbol"/>
      <a:buChar char="-"/>
      <a:defRPr sz="1200">
        <a:solidFill>
          <a:schemeClr val="tx1"/>
        </a:solidFill>
        <a:latin typeface="+mn-lt"/>
        <a:ea typeface="+mn-ea"/>
        <a:cs typeface="+mn-cs"/>
      </a:defRPr>
    </a:lvl4pPr>
    <a:lvl5pPr marL="808038" indent="-182563" algn="l" defTabSz="914400">
      <a:spcBef>
        <a:spcPts val="600"/>
      </a:spcBef>
      <a:buFont typeface="Arial"/>
      <a:buChar char="•"/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EEEDFD-5915-4F7B-B712-75E9BB55AD12}" type="slidenum">
              <a:rPr kumimoji="0" lang="de-DE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tumruy Pro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antumruy Pro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8829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Diese Logo von Lern Digital?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EEEDFD-5915-4F7B-B712-75E9BB55AD12}" type="slidenum">
              <a:rPr kumimoji="0" lang="de-DE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tumruy Pro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de-DE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antumruy Pro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1610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D3745E0-893B-CE07-9048-8A01DBAB1441}" type="slidenum">
              <a:rPr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0C42D8-40C5-C610-899C-DA278D109E00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83DD2E-CACD-6FF6-75C9-41CC835FE3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97187F-26DF-C00E-31FD-D569E9BA813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B29882-D58A-1B21-7883-88EE8782CA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45AB6E8-1926-157F-F311-C4C9ECEE8018}" type="slidenum">
              <a:rPr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7745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71778E-D4EB-9B4F-2358-757DA09867E6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D3F02B-6E31-24D2-E218-FC03ACB546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27661C-A395-52ED-265A-BCA4624E5F5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4DB65-781C-64D6-55D9-58C9A7FEE9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45AB6E8-1926-157F-F311-C4C9ECEE8018}" type="slidenum">
              <a:r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84115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1A75A-3202-0F72-89A3-0D4E7100B471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15F167-0E64-597D-8B07-7AC4255B4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510F36-6E05-DF16-5D58-ADD865C334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1605AF-66FD-7CA0-BDAD-7C46AD6857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45AB6E8-1926-157F-F311-C4C9ECEE8018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5402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D5C499-619E-0865-5DEC-864554EDE300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168FFB-CC93-5A4D-C506-709BC031B1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4395E-F189-B0C8-3D58-6FD6D6320B6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E020D3-EC71-CA84-5621-D821BB5B44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45AB6E8-1926-157F-F311-C4C9ECEE8018}" type="slidenum">
              <a:r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76170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2A587C-0759-CBF0-F118-886439BB5920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F1EAAD-E097-52A6-2AC1-E6D833E060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3A0A3D-CB35-9452-9ED1-4F55B89363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B2205C-C2F2-444C-6378-1B1344E94D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45AB6E8-1926-157F-F311-C4C9ECEE8018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52232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Check Reihenfolge </a:t>
            </a:r>
            <a:r>
              <a:rPr lang="de-DE"/>
              <a:t>der Autorinnen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EEEDFD-5915-4F7B-B712-75E9BB55AD12}" type="slidenum">
              <a:rPr kumimoji="0" lang="de-DE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tumruy Pro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de-DE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antumruy Pro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4541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Titelfolie hinterleg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3509492" name="Rechteck 18"/>
          <p:cNvSpPr/>
          <p:nvPr userDrawn="1"/>
        </p:nvSpPr>
        <p:spPr bwMode="auto">
          <a:xfrm>
            <a:off x="0" y="-1"/>
            <a:ext cx="12192000" cy="55009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1625831151" name="Grafik 1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025" t="19411" r="6025" b="30117"/>
          <a:stretch/>
        </p:blipFill>
        <p:spPr bwMode="auto">
          <a:xfrm>
            <a:off x="-1" y="1"/>
            <a:ext cx="12192001" cy="5500914"/>
          </a:xfrm>
          <a:prstGeom prst="rect">
            <a:avLst/>
          </a:prstGeom>
        </p:spPr>
      </p:pic>
      <p:sp>
        <p:nvSpPr>
          <p:cNvPr id="87699865" name="Titel 1"/>
          <p:cNvSpPr>
            <a:spLocks noGrp="1"/>
          </p:cNvSpPr>
          <p:nvPr>
            <p:ph type="ctrTitle"/>
          </p:nvPr>
        </p:nvSpPr>
        <p:spPr bwMode="auto">
          <a:xfrm>
            <a:off x="1343472" y="1844824"/>
            <a:ext cx="7992888" cy="2448271"/>
          </a:xfrm>
        </p:spPr>
        <p:txBody>
          <a:bodyPr anchor="b"/>
          <a:lstStyle>
            <a:lvl1pPr algn="l">
              <a:defRPr sz="5000" spc="0">
                <a:latin typeface="+mn-lt"/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03553865" name="Untertitel 2"/>
          <p:cNvSpPr>
            <a:spLocks noGrp="1"/>
          </p:cNvSpPr>
          <p:nvPr>
            <p:ph type="subTitle" idx="1"/>
          </p:nvPr>
        </p:nvSpPr>
        <p:spPr bwMode="auto">
          <a:xfrm>
            <a:off x="1343472" y="4653136"/>
            <a:ext cx="7992888" cy="532656"/>
          </a:xfr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3200" spc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pic>
        <p:nvPicPr>
          <p:cNvPr id="1398226754" name="Grafik 13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/>
        </p:blipFill>
        <p:spPr bwMode="auto">
          <a:xfrm>
            <a:off x="7536160" y="5949280"/>
            <a:ext cx="1636417" cy="367735"/>
          </a:xfrm>
          <a:prstGeom prst="rect">
            <a:avLst/>
          </a:prstGeom>
        </p:spPr>
      </p:pic>
      <p:pic>
        <p:nvPicPr>
          <p:cNvPr id="1926609584" name="Grafik 15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/>
        </p:blipFill>
        <p:spPr bwMode="auto">
          <a:xfrm>
            <a:off x="10191492" y="5664540"/>
            <a:ext cx="1267081" cy="900295"/>
          </a:xfrm>
          <a:prstGeom prst="rect">
            <a:avLst/>
          </a:prstGeom>
        </p:spPr>
      </p:pic>
      <p:pic>
        <p:nvPicPr>
          <p:cNvPr id="1679305013" name="Grafik 8"/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/>
        </p:blipFill>
        <p:spPr bwMode="auto">
          <a:xfrm>
            <a:off x="551384" y="565355"/>
            <a:ext cx="2520280" cy="611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Seite mit Tabel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3500283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810330235" name="Datumsplatzhalter 8"/>
          <p:cNvSpPr>
            <a:spLocks noGrp="1"/>
          </p:cNvSpPr>
          <p:nvPr>
            <p:ph type="dt" sz="half" idx="14"/>
          </p:nvPr>
        </p:nvSpPr>
        <p:spPr bwMode="auto"/>
        <p:txBody>
          <a:bodyPr/>
          <a:lstStyle/>
          <a:p>
            <a:pPr>
              <a:defRPr/>
            </a:pPr>
            <a:fld id="{BE64F6F3-3477-4C89-9056-C92CFB29775B}" type="datetime1">
              <a:rPr lang="de-DE"/>
              <a:t>05.02.2026</a:t>
            </a:fld>
            <a:endParaRPr lang="de-DE"/>
          </a:p>
        </p:txBody>
      </p:sp>
      <p:sp>
        <p:nvSpPr>
          <p:cNvPr id="294367438" name="Fußzeilenplatzhalter 9"/>
          <p:cNvSpPr>
            <a:spLocks noGrp="1"/>
          </p:cNvSpPr>
          <p:nvPr>
            <p:ph type="ftr" sz="quarter" idx="15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Name der Präsentation</a:t>
            </a:r>
            <a:endParaRPr/>
          </a:p>
        </p:txBody>
      </p:sp>
      <p:sp>
        <p:nvSpPr>
          <p:cNvPr id="1770070053" name="Foliennummernplatzhalter 10"/>
          <p:cNvSpPr>
            <a:spLocks noGrp="1"/>
          </p:cNvSpPr>
          <p:nvPr>
            <p:ph type="sldNum" sz="quarter" idx="16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CE6CAF4D-DD0D-4F34-9F3A-F974D54A280A}" type="slidenum">
              <a:rPr lang="de-DE"/>
              <a:t>‹Nr.›</a:t>
            </a:fld>
            <a:endParaRPr lang="de-DE"/>
          </a:p>
        </p:txBody>
      </p:sp>
      <p:sp>
        <p:nvSpPr>
          <p:cNvPr id="2130934020" name="Tabellenplatzhalter 5"/>
          <p:cNvSpPr>
            <a:spLocks noGrp="1"/>
          </p:cNvSpPr>
          <p:nvPr>
            <p:ph type="tbl" sz="quarter" idx="17" hasCustomPrompt="1"/>
          </p:nvPr>
        </p:nvSpPr>
        <p:spPr bwMode="auto">
          <a:xfrm>
            <a:off x="550863" y="1772815"/>
            <a:ext cx="10082212" cy="3743747"/>
          </a:xfrm>
        </p:spPr>
        <p:txBody>
          <a:bodyPr/>
          <a:lstStyle>
            <a:lvl1pPr>
              <a:defRPr sz="1600" spc="0"/>
            </a:lvl1pPr>
          </a:lstStyle>
          <a:p>
            <a:pPr>
              <a:defRPr/>
            </a:pPr>
            <a:r>
              <a:rPr lang="de-DE"/>
              <a:t>Tabellenbeispiel im Master-Deck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Seite mit Diagramm Quelle link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83006770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976302298" name="Datumsplatzhalter 8"/>
          <p:cNvSpPr>
            <a:spLocks noGrp="1"/>
          </p:cNvSpPr>
          <p:nvPr>
            <p:ph type="dt" sz="half" idx="14"/>
          </p:nvPr>
        </p:nvSpPr>
        <p:spPr bwMode="auto"/>
        <p:txBody>
          <a:bodyPr/>
          <a:lstStyle/>
          <a:p>
            <a:pPr>
              <a:defRPr/>
            </a:pPr>
            <a:fld id="{BE64F6F3-3477-4C89-9056-C92CFB29775B}" type="datetime1">
              <a:rPr lang="de-DE"/>
              <a:t>05.02.2026</a:t>
            </a:fld>
            <a:endParaRPr lang="de-DE"/>
          </a:p>
        </p:txBody>
      </p:sp>
      <p:sp>
        <p:nvSpPr>
          <p:cNvPr id="1013393826" name="Fußzeilenplatzhalter 9"/>
          <p:cNvSpPr>
            <a:spLocks noGrp="1"/>
          </p:cNvSpPr>
          <p:nvPr>
            <p:ph type="ftr" sz="quarter" idx="15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Name der Präsentation</a:t>
            </a:r>
            <a:endParaRPr/>
          </a:p>
        </p:txBody>
      </p:sp>
      <p:sp>
        <p:nvSpPr>
          <p:cNvPr id="440816770" name="Foliennummernplatzhalter 10"/>
          <p:cNvSpPr>
            <a:spLocks noGrp="1"/>
          </p:cNvSpPr>
          <p:nvPr>
            <p:ph type="sldNum" sz="quarter" idx="16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CE6CAF4D-DD0D-4F34-9F3A-F974D54A280A}" type="slidenum">
              <a:rPr lang="de-DE"/>
              <a:t>‹Nr.›</a:t>
            </a:fld>
            <a:endParaRPr lang="de-DE"/>
          </a:p>
        </p:txBody>
      </p:sp>
      <p:sp>
        <p:nvSpPr>
          <p:cNvPr id="925583734" name="Diagrammplatzhalter 3"/>
          <p:cNvSpPr>
            <a:spLocks noGrp="1"/>
          </p:cNvSpPr>
          <p:nvPr>
            <p:ph type="chart" sz="quarter" idx="17"/>
          </p:nvPr>
        </p:nvSpPr>
        <p:spPr bwMode="auto">
          <a:xfrm>
            <a:off x="550863" y="1700212"/>
            <a:ext cx="10082212" cy="3673003"/>
          </a:xfrm>
        </p:spPr>
        <p:txBody>
          <a:bodyPr/>
          <a:lstStyle/>
          <a:p>
            <a:pPr>
              <a:defRPr/>
            </a:pPr>
            <a:r>
              <a:rPr lang="de-DE"/>
              <a:t>Diagramm durch Klicken auf Symbol hinzufügen</a:t>
            </a:r>
            <a:endParaRPr/>
          </a:p>
        </p:txBody>
      </p:sp>
      <p:sp>
        <p:nvSpPr>
          <p:cNvPr id="1047269995" name="Textplatzhalter 11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550863" y="5464274"/>
            <a:ext cx="6265217" cy="649287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600" spc="0"/>
            </a:lvl1pPr>
            <a:lvl2pPr marL="0" indent="0">
              <a:buNone/>
              <a:defRPr sz="1600" spc="0"/>
            </a:lvl2pPr>
            <a:lvl3pPr>
              <a:defRPr sz="1400" spc="0"/>
            </a:lvl3pPr>
            <a:lvl4pPr>
              <a:defRPr sz="1200" spc="0"/>
            </a:lvl4pPr>
            <a:lvl5pPr>
              <a:defRPr sz="1200" spc="0"/>
            </a:lvl5pPr>
          </a:lstStyle>
          <a:p>
            <a:pPr lvl="0">
              <a:defRPr/>
            </a:pPr>
            <a:r>
              <a:rPr lang="de-DE"/>
              <a:t>Quelle einfügen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Seite mit Diagramm Quelle recht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06899511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2013339738" name="Datumsplatzhalter 8"/>
          <p:cNvSpPr>
            <a:spLocks noGrp="1"/>
          </p:cNvSpPr>
          <p:nvPr>
            <p:ph type="dt" sz="half" idx="14"/>
          </p:nvPr>
        </p:nvSpPr>
        <p:spPr bwMode="auto"/>
        <p:txBody>
          <a:bodyPr/>
          <a:lstStyle/>
          <a:p>
            <a:pPr>
              <a:defRPr/>
            </a:pPr>
            <a:fld id="{BE64F6F3-3477-4C89-9056-C92CFB29775B}" type="datetime1">
              <a:rPr lang="de-DE"/>
              <a:t>05.02.2026</a:t>
            </a:fld>
            <a:endParaRPr lang="de-DE"/>
          </a:p>
        </p:txBody>
      </p:sp>
      <p:sp>
        <p:nvSpPr>
          <p:cNvPr id="636074365" name="Fußzeilenplatzhalter 9"/>
          <p:cNvSpPr>
            <a:spLocks noGrp="1"/>
          </p:cNvSpPr>
          <p:nvPr>
            <p:ph type="ftr" sz="quarter" idx="15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Name der Präsentation</a:t>
            </a:r>
            <a:endParaRPr/>
          </a:p>
        </p:txBody>
      </p:sp>
      <p:sp>
        <p:nvSpPr>
          <p:cNvPr id="1172998356" name="Foliennummernplatzhalter 10"/>
          <p:cNvSpPr>
            <a:spLocks noGrp="1"/>
          </p:cNvSpPr>
          <p:nvPr>
            <p:ph type="sldNum" sz="quarter" idx="16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CE6CAF4D-DD0D-4F34-9F3A-F974D54A280A}" type="slidenum">
              <a:rPr lang="de-DE"/>
              <a:t>‹Nr.›</a:t>
            </a:fld>
            <a:endParaRPr lang="de-DE"/>
          </a:p>
        </p:txBody>
      </p:sp>
      <p:sp>
        <p:nvSpPr>
          <p:cNvPr id="53625736" name="Diagrammplatzhalter 3"/>
          <p:cNvSpPr>
            <a:spLocks noGrp="1"/>
          </p:cNvSpPr>
          <p:nvPr>
            <p:ph type="chart" sz="quarter" idx="17"/>
          </p:nvPr>
        </p:nvSpPr>
        <p:spPr bwMode="auto">
          <a:xfrm>
            <a:off x="550863" y="1700212"/>
            <a:ext cx="10082212" cy="3673003"/>
          </a:xfrm>
        </p:spPr>
        <p:txBody>
          <a:bodyPr/>
          <a:lstStyle/>
          <a:p>
            <a:pPr>
              <a:defRPr/>
            </a:pPr>
            <a:r>
              <a:rPr lang="de-DE"/>
              <a:t>Diagramm durch Klicken auf Symbol hinzufügen</a:t>
            </a:r>
            <a:endParaRPr/>
          </a:p>
        </p:txBody>
      </p:sp>
      <p:sp>
        <p:nvSpPr>
          <p:cNvPr id="329542592" name="Textplatzhalter 11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7392144" y="5013176"/>
            <a:ext cx="4248993" cy="108012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600" spc="0"/>
            </a:lvl1pPr>
            <a:lvl2pPr marL="0" indent="0">
              <a:buNone/>
              <a:defRPr sz="1600" spc="0"/>
            </a:lvl2pPr>
            <a:lvl3pPr>
              <a:defRPr sz="1400" spc="0"/>
            </a:lvl3pPr>
            <a:lvl4pPr>
              <a:defRPr sz="1200" spc="0"/>
            </a:lvl4pPr>
            <a:lvl5pPr>
              <a:defRPr sz="1200" spc="0"/>
            </a:lvl5pPr>
          </a:lstStyle>
          <a:p>
            <a:pPr lvl="0">
              <a:defRPr/>
            </a:pPr>
            <a:r>
              <a:rPr lang="de-DE"/>
              <a:t>Quelle einfügen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0175683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2073200997" name="Datumsplatzhalter 5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E511B28-C911-483C-B3A5-9C122110C1C1}" type="datetime1">
              <a:rPr lang="de-DE"/>
              <a:t>05.02.2026</a:t>
            </a:fld>
            <a:endParaRPr lang="de-DE"/>
          </a:p>
        </p:txBody>
      </p:sp>
      <p:sp>
        <p:nvSpPr>
          <p:cNvPr id="723086821" name="Fußzeilenplatzhalter 6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Name der Präsentation</a:t>
            </a:r>
            <a:endParaRPr/>
          </a:p>
        </p:txBody>
      </p:sp>
      <p:sp>
        <p:nvSpPr>
          <p:cNvPr id="314645968" name="Foliennummernplatzhalter 7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CE6CAF4D-DD0D-4F34-9F3A-F974D54A280A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ächste Schrit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0882021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043531263" name="Datumsplatzhalter 5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E511B28-C911-483C-B3A5-9C122110C1C1}" type="datetime1">
              <a:rPr lang="de-DE"/>
              <a:t>05.02.2026</a:t>
            </a:fld>
            <a:endParaRPr lang="de-DE"/>
          </a:p>
        </p:txBody>
      </p:sp>
      <p:sp>
        <p:nvSpPr>
          <p:cNvPr id="1273929887" name="Fußzeilenplatzhalter 6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Name der Präsentation</a:t>
            </a:r>
            <a:endParaRPr/>
          </a:p>
        </p:txBody>
      </p:sp>
      <p:sp>
        <p:nvSpPr>
          <p:cNvPr id="1727642525" name="Foliennummernplatzhalter 7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CE6CAF4D-DD0D-4F34-9F3A-F974D54A280A}" type="slidenum">
              <a:rPr lang="de-DE"/>
              <a:t>‹Nr.›</a:t>
            </a:fld>
            <a:endParaRPr lang="de-DE"/>
          </a:p>
        </p:txBody>
      </p:sp>
      <p:cxnSp>
        <p:nvCxnSpPr>
          <p:cNvPr id="1837126647" name="Gerader Verbinder 8"/>
          <p:cNvCxnSpPr/>
          <p:nvPr userDrawn="1"/>
        </p:nvCxnSpPr>
        <p:spPr bwMode="auto">
          <a:xfrm>
            <a:off x="569342" y="2636912"/>
            <a:ext cx="22862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9911644" name="Gerader Verbinder 9"/>
          <p:cNvCxnSpPr/>
          <p:nvPr userDrawn="1"/>
        </p:nvCxnSpPr>
        <p:spPr bwMode="auto">
          <a:xfrm>
            <a:off x="569342" y="3284984"/>
            <a:ext cx="22862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5620751" name="Textplatzhalter 11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572046" y="2651024"/>
            <a:ext cx="2283594" cy="695062"/>
          </a:xfrm>
        </p:spPr>
        <p:txBody>
          <a:bodyPr wrap="square">
            <a:spAutoFit/>
          </a:bodyPr>
          <a:lstStyle>
            <a:lvl1pPr algn="ctr">
              <a:defRPr sz="4200"/>
            </a:lvl1pPr>
          </a:lstStyle>
          <a:p>
            <a:pPr lvl="0">
              <a:defRPr/>
            </a:pPr>
            <a:r>
              <a:rPr lang="de-DE"/>
              <a:t>MM.JJJJ</a:t>
            </a:r>
            <a:endParaRPr/>
          </a:p>
        </p:txBody>
      </p:sp>
      <p:sp>
        <p:nvSpPr>
          <p:cNvPr id="387241180" name="Textplatzhalter 13"/>
          <p:cNvSpPr>
            <a:spLocks noGrp="1"/>
          </p:cNvSpPr>
          <p:nvPr>
            <p:ph type="body" sz="quarter" idx="14"/>
          </p:nvPr>
        </p:nvSpPr>
        <p:spPr bwMode="auto">
          <a:xfrm>
            <a:off x="569913" y="3789363"/>
            <a:ext cx="2430462" cy="1655762"/>
          </a:xfrm>
        </p:spPr>
        <p:txBody>
          <a:bodyPr lIns="36000"/>
          <a:lstStyle>
            <a:lvl1pPr>
              <a:lnSpc>
                <a:spcPct val="105000"/>
              </a:lnSpc>
              <a:spcBef>
                <a:spcPts val="0"/>
              </a:spcBef>
              <a:defRPr sz="1500" b="1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295112276" name="Gleichschenkliges Dreieck 14"/>
          <p:cNvSpPr/>
          <p:nvPr userDrawn="1"/>
        </p:nvSpPr>
        <p:spPr bwMode="auto">
          <a:xfrm rot="5400000">
            <a:off x="3250538" y="2759364"/>
            <a:ext cx="918997" cy="412650"/>
          </a:xfrm>
          <a:custGeom>
            <a:avLst/>
            <a:gdLst>
              <a:gd name="connsiteX0" fmla="*/ 0 w 922808"/>
              <a:gd name="connsiteY0" fmla="*/ 412650 h 412650"/>
              <a:gd name="connsiteX1" fmla="*/ 461404 w 922808"/>
              <a:gd name="connsiteY1" fmla="*/ 0 h 412650"/>
              <a:gd name="connsiteX2" fmla="*/ 922808 w 922808"/>
              <a:gd name="connsiteY2" fmla="*/ 412650 h 412650"/>
              <a:gd name="connsiteX3" fmla="*/ 0 w 922808"/>
              <a:gd name="connsiteY3" fmla="*/ 412650 h 412650"/>
              <a:gd name="connsiteX0" fmla="*/ 922808 w 1014248"/>
              <a:gd name="connsiteY0" fmla="*/ 412650 h 504090"/>
              <a:gd name="connsiteX1" fmla="*/ 0 w 1014248"/>
              <a:gd name="connsiteY1" fmla="*/ 412650 h 504090"/>
              <a:gd name="connsiteX2" fmla="*/ 461404 w 1014248"/>
              <a:gd name="connsiteY2" fmla="*/ 0 h 504090"/>
              <a:gd name="connsiteX3" fmla="*/ 1014248 w 1014248"/>
              <a:gd name="connsiteY3" fmla="*/ 504090 h 504090"/>
              <a:gd name="connsiteX0" fmla="*/ 922808 w 922808"/>
              <a:gd name="connsiteY0" fmla="*/ 412650 h 412650"/>
              <a:gd name="connsiteX1" fmla="*/ 0 w 922808"/>
              <a:gd name="connsiteY1" fmla="*/ 412650 h 412650"/>
              <a:gd name="connsiteX2" fmla="*/ 461404 w 922808"/>
              <a:gd name="connsiteY2" fmla="*/ 0 h 412650"/>
              <a:gd name="connsiteX3" fmla="*/ 907091 w 922808"/>
              <a:gd name="connsiteY3" fmla="*/ 404078 h 412650"/>
              <a:gd name="connsiteX0" fmla="*/ 0 w 907091"/>
              <a:gd name="connsiteY0" fmla="*/ 412650 h 412650"/>
              <a:gd name="connsiteX1" fmla="*/ 461404 w 907091"/>
              <a:gd name="connsiteY1" fmla="*/ 0 h 412650"/>
              <a:gd name="connsiteX2" fmla="*/ 907091 w 907091"/>
              <a:gd name="connsiteY2" fmla="*/ 404078 h 412650"/>
              <a:gd name="connsiteX0" fmla="*/ 0 w 918997"/>
              <a:gd name="connsiteY0" fmla="*/ 412650 h 412650"/>
              <a:gd name="connsiteX1" fmla="*/ 461404 w 918997"/>
              <a:gd name="connsiteY1" fmla="*/ 0 h 412650"/>
              <a:gd name="connsiteX2" fmla="*/ 918997 w 918997"/>
              <a:gd name="connsiteY2" fmla="*/ 408840 h 41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8997" h="412650" extrusionOk="0">
                <a:moveTo>
                  <a:pt x="0" y="412650"/>
                </a:moveTo>
                <a:lnTo>
                  <a:pt x="461404" y="0"/>
                </a:lnTo>
                <a:lnTo>
                  <a:pt x="918997" y="408840"/>
                </a:lnTo>
              </a:path>
            </a:pathLst>
          </a:custGeom>
          <a:noFill/>
          <a:ln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2999"/>
              </a:lnSpc>
              <a:defRPr/>
            </a:pPr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276336477" name="Gerader Verbinder 15"/>
          <p:cNvCxnSpPr/>
          <p:nvPr userDrawn="1"/>
        </p:nvCxnSpPr>
        <p:spPr bwMode="auto">
          <a:xfrm>
            <a:off x="4408537" y="2636912"/>
            <a:ext cx="22862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0721216" name="Gerader Verbinder 16"/>
          <p:cNvCxnSpPr/>
          <p:nvPr userDrawn="1"/>
        </p:nvCxnSpPr>
        <p:spPr bwMode="auto">
          <a:xfrm>
            <a:off x="4408537" y="3284984"/>
            <a:ext cx="22862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7791912" name="Textplatzhalter 11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4408537" y="2651024"/>
            <a:ext cx="2283594" cy="695062"/>
          </a:xfrm>
        </p:spPr>
        <p:txBody>
          <a:bodyPr wrap="square">
            <a:spAutoFit/>
          </a:bodyPr>
          <a:lstStyle>
            <a:lvl1pPr algn="ctr">
              <a:defRPr sz="4200"/>
            </a:lvl1pPr>
          </a:lstStyle>
          <a:p>
            <a:pPr lvl="0">
              <a:defRPr/>
            </a:pPr>
            <a:r>
              <a:rPr lang="de-DE"/>
              <a:t>MM.JJJJ</a:t>
            </a:r>
            <a:endParaRPr/>
          </a:p>
        </p:txBody>
      </p:sp>
      <p:sp>
        <p:nvSpPr>
          <p:cNvPr id="320036225" name="Textplatzhalter 13"/>
          <p:cNvSpPr>
            <a:spLocks noGrp="1"/>
          </p:cNvSpPr>
          <p:nvPr>
            <p:ph type="body" sz="quarter" idx="16"/>
          </p:nvPr>
        </p:nvSpPr>
        <p:spPr bwMode="auto">
          <a:xfrm>
            <a:off x="4408537" y="3789363"/>
            <a:ext cx="2430462" cy="1655762"/>
          </a:xfrm>
        </p:spPr>
        <p:txBody>
          <a:bodyPr lIns="36000"/>
          <a:lstStyle>
            <a:lvl1pPr>
              <a:lnSpc>
                <a:spcPct val="105000"/>
              </a:lnSpc>
              <a:spcBef>
                <a:spcPts val="0"/>
              </a:spcBef>
              <a:defRPr sz="1500" b="1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74481007" name="Gleichschenkliges Dreieck 14"/>
          <p:cNvSpPr/>
          <p:nvPr userDrawn="1"/>
        </p:nvSpPr>
        <p:spPr bwMode="auto">
          <a:xfrm rot="5400000">
            <a:off x="7004008" y="2759364"/>
            <a:ext cx="918997" cy="412650"/>
          </a:xfrm>
          <a:custGeom>
            <a:avLst/>
            <a:gdLst>
              <a:gd name="connsiteX0" fmla="*/ 0 w 922808"/>
              <a:gd name="connsiteY0" fmla="*/ 412650 h 412650"/>
              <a:gd name="connsiteX1" fmla="*/ 461404 w 922808"/>
              <a:gd name="connsiteY1" fmla="*/ 0 h 412650"/>
              <a:gd name="connsiteX2" fmla="*/ 922808 w 922808"/>
              <a:gd name="connsiteY2" fmla="*/ 412650 h 412650"/>
              <a:gd name="connsiteX3" fmla="*/ 0 w 922808"/>
              <a:gd name="connsiteY3" fmla="*/ 412650 h 412650"/>
              <a:gd name="connsiteX0" fmla="*/ 922808 w 1014248"/>
              <a:gd name="connsiteY0" fmla="*/ 412650 h 504090"/>
              <a:gd name="connsiteX1" fmla="*/ 0 w 1014248"/>
              <a:gd name="connsiteY1" fmla="*/ 412650 h 504090"/>
              <a:gd name="connsiteX2" fmla="*/ 461404 w 1014248"/>
              <a:gd name="connsiteY2" fmla="*/ 0 h 504090"/>
              <a:gd name="connsiteX3" fmla="*/ 1014248 w 1014248"/>
              <a:gd name="connsiteY3" fmla="*/ 504090 h 504090"/>
              <a:gd name="connsiteX0" fmla="*/ 922808 w 922808"/>
              <a:gd name="connsiteY0" fmla="*/ 412650 h 412650"/>
              <a:gd name="connsiteX1" fmla="*/ 0 w 922808"/>
              <a:gd name="connsiteY1" fmla="*/ 412650 h 412650"/>
              <a:gd name="connsiteX2" fmla="*/ 461404 w 922808"/>
              <a:gd name="connsiteY2" fmla="*/ 0 h 412650"/>
              <a:gd name="connsiteX3" fmla="*/ 907091 w 922808"/>
              <a:gd name="connsiteY3" fmla="*/ 404078 h 412650"/>
              <a:gd name="connsiteX0" fmla="*/ 0 w 907091"/>
              <a:gd name="connsiteY0" fmla="*/ 412650 h 412650"/>
              <a:gd name="connsiteX1" fmla="*/ 461404 w 907091"/>
              <a:gd name="connsiteY1" fmla="*/ 0 h 412650"/>
              <a:gd name="connsiteX2" fmla="*/ 907091 w 907091"/>
              <a:gd name="connsiteY2" fmla="*/ 404078 h 412650"/>
              <a:gd name="connsiteX0" fmla="*/ 0 w 918997"/>
              <a:gd name="connsiteY0" fmla="*/ 412650 h 412650"/>
              <a:gd name="connsiteX1" fmla="*/ 461404 w 918997"/>
              <a:gd name="connsiteY1" fmla="*/ 0 h 412650"/>
              <a:gd name="connsiteX2" fmla="*/ 918997 w 918997"/>
              <a:gd name="connsiteY2" fmla="*/ 408840 h 41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8997" h="412650" extrusionOk="0">
                <a:moveTo>
                  <a:pt x="0" y="412650"/>
                </a:moveTo>
                <a:lnTo>
                  <a:pt x="461404" y="0"/>
                </a:lnTo>
                <a:lnTo>
                  <a:pt x="918997" y="408840"/>
                </a:lnTo>
              </a:path>
            </a:pathLst>
          </a:custGeom>
          <a:noFill/>
          <a:ln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2999"/>
              </a:lnSpc>
              <a:defRPr/>
            </a:pPr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294126810" name="Gerader Verbinder 20"/>
          <p:cNvCxnSpPr/>
          <p:nvPr userDrawn="1"/>
        </p:nvCxnSpPr>
        <p:spPr bwMode="auto">
          <a:xfrm>
            <a:off x="8206260" y="2636913"/>
            <a:ext cx="22862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8198155" name="Gerader Verbinder 21"/>
          <p:cNvCxnSpPr/>
          <p:nvPr userDrawn="1"/>
        </p:nvCxnSpPr>
        <p:spPr bwMode="auto">
          <a:xfrm>
            <a:off x="8206260" y="3284985"/>
            <a:ext cx="22862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3518335" name="Textplatzhalter 11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8208964" y="2651025"/>
            <a:ext cx="2283594" cy="695062"/>
          </a:xfrm>
        </p:spPr>
        <p:txBody>
          <a:bodyPr wrap="square">
            <a:spAutoFit/>
          </a:bodyPr>
          <a:lstStyle>
            <a:lvl1pPr algn="ctr">
              <a:defRPr sz="4200"/>
            </a:lvl1pPr>
          </a:lstStyle>
          <a:p>
            <a:pPr lvl="0">
              <a:defRPr/>
            </a:pPr>
            <a:r>
              <a:rPr lang="de-DE"/>
              <a:t>MM.JJJJ</a:t>
            </a:r>
            <a:endParaRPr/>
          </a:p>
        </p:txBody>
      </p:sp>
      <p:sp>
        <p:nvSpPr>
          <p:cNvPr id="1999373163" name="Textplatzhalter 13"/>
          <p:cNvSpPr>
            <a:spLocks noGrp="1"/>
          </p:cNvSpPr>
          <p:nvPr>
            <p:ph type="body" sz="quarter" idx="18"/>
          </p:nvPr>
        </p:nvSpPr>
        <p:spPr bwMode="auto">
          <a:xfrm>
            <a:off x="8206831" y="3789364"/>
            <a:ext cx="2430462" cy="1655762"/>
          </a:xfrm>
        </p:spPr>
        <p:txBody>
          <a:bodyPr lIns="36000"/>
          <a:lstStyle>
            <a:lvl1pPr>
              <a:lnSpc>
                <a:spcPct val="105000"/>
              </a:lnSpc>
              <a:spcBef>
                <a:spcPts val="0"/>
              </a:spcBef>
              <a:defRPr sz="1500" b="1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2091282467" name="Gleichschenkliges Dreieck 14"/>
          <p:cNvSpPr/>
          <p:nvPr userDrawn="1"/>
        </p:nvSpPr>
        <p:spPr bwMode="auto">
          <a:xfrm rot="5400000">
            <a:off x="10936692" y="2759365"/>
            <a:ext cx="918997" cy="412650"/>
          </a:xfrm>
          <a:custGeom>
            <a:avLst/>
            <a:gdLst>
              <a:gd name="connsiteX0" fmla="*/ 0 w 922808"/>
              <a:gd name="connsiteY0" fmla="*/ 412650 h 412650"/>
              <a:gd name="connsiteX1" fmla="*/ 461404 w 922808"/>
              <a:gd name="connsiteY1" fmla="*/ 0 h 412650"/>
              <a:gd name="connsiteX2" fmla="*/ 922808 w 922808"/>
              <a:gd name="connsiteY2" fmla="*/ 412650 h 412650"/>
              <a:gd name="connsiteX3" fmla="*/ 0 w 922808"/>
              <a:gd name="connsiteY3" fmla="*/ 412650 h 412650"/>
              <a:gd name="connsiteX0" fmla="*/ 922808 w 1014248"/>
              <a:gd name="connsiteY0" fmla="*/ 412650 h 504090"/>
              <a:gd name="connsiteX1" fmla="*/ 0 w 1014248"/>
              <a:gd name="connsiteY1" fmla="*/ 412650 h 504090"/>
              <a:gd name="connsiteX2" fmla="*/ 461404 w 1014248"/>
              <a:gd name="connsiteY2" fmla="*/ 0 h 504090"/>
              <a:gd name="connsiteX3" fmla="*/ 1014248 w 1014248"/>
              <a:gd name="connsiteY3" fmla="*/ 504090 h 504090"/>
              <a:gd name="connsiteX0" fmla="*/ 922808 w 922808"/>
              <a:gd name="connsiteY0" fmla="*/ 412650 h 412650"/>
              <a:gd name="connsiteX1" fmla="*/ 0 w 922808"/>
              <a:gd name="connsiteY1" fmla="*/ 412650 h 412650"/>
              <a:gd name="connsiteX2" fmla="*/ 461404 w 922808"/>
              <a:gd name="connsiteY2" fmla="*/ 0 h 412650"/>
              <a:gd name="connsiteX3" fmla="*/ 907091 w 922808"/>
              <a:gd name="connsiteY3" fmla="*/ 404078 h 412650"/>
              <a:gd name="connsiteX0" fmla="*/ 0 w 907091"/>
              <a:gd name="connsiteY0" fmla="*/ 412650 h 412650"/>
              <a:gd name="connsiteX1" fmla="*/ 461404 w 907091"/>
              <a:gd name="connsiteY1" fmla="*/ 0 h 412650"/>
              <a:gd name="connsiteX2" fmla="*/ 907091 w 907091"/>
              <a:gd name="connsiteY2" fmla="*/ 404078 h 412650"/>
              <a:gd name="connsiteX0" fmla="*/ 0 w 918997"/>
              <a:gd name="connsiteY0" fmla="*/ 412650 h 412650"/>
              <a:gd name="connsiteX1" fmla="*/ 461404 w 918997"/>
              <a:gd name="connsiteY1" fmla="*/ 0 h 412650"/>
              <a:gd name="connsiteX2" fmla="*/ 918997 w 918997"/>
              <a:gd name="connsiteY2" fmla="*/ 408840 h 41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8997" h="412650" extrusionOk="0">
                <a:moveTo>
                  <a:pt x="0" y="412650"/>
                </a:moveTo>
                <a:lnTo>
                  <a:pt x="461404" y="0"/>
                </a:lnTo>
                <a:lnTo>
                  <a:pt x="918997" y="408840"/>
                </a:lnTo>
              </a:path>
            </a:pathLst>
          </a:custGeom>
          <a:noFill/>
          <a:ln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2999"/>
              </a:lnSpc>
              <a:defRPr/>
            </a:pPr>
            <a:endParaRPr lang="de-DE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 Fotos mit Untertitel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17605938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943758938" name="Datumsplatzhalter 5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E511B28-C911-483C-B3A5-9C122110C1C1}" type="datetime1">
              <a:rPr lang="de-DE"/>
              <a:t>05.02.2026</a:t>
            </a:fld>
            <a:endParaRPr lang="de-DE"/>
          </a:p>
        </p:txBody>
      </p:sp>
      <p:sp>
        <p:nvSpPr>
          <p:cNvPr id="1810072748" name="Fußzeilenplatzhalter 6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Name der Präsentation</a:t>
            </a:r>
            <a:endParaRPr/>
          </a:p>
        </p:txBody>
      </p:sp>
      <p:sp>
        <p:nvSpPr>
          <p:cNvPr id="939022164" name="Foliennummernplatzhalter 7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CE6CAF4D-DD0D-4F34-9F3A-F974D54A280A}" type="slidenum">
              <a:rPr lang="de-DE"/>
              <a:t>‹Nr.›</a:t>
            </a:fld>
            <a:endParaRPr lang="de-DE"/>
          </a:p>
        </p:txBody>
      </p:sp>
      <p:sp>
        <p:nvSpPr>
          <p:cNvPr id="928580268" name="Textplatzhalter 13"/>
          <p:cNvSpPr>
            <a:spLocks noGrp="1"/>
          </p:cNvSpPr>
          <p:nvPr>
            <p:ph type="body" sz="quarter" idx="14"/>
          </p:nvPr>
        </p:nvSpPr>
        <p:spPr bwMode="auto">
          <a:xfrm>
            <a:off x="550863" y="4930309"/>
            <a:ext cx="2664817" cy="1018971"/>
          </a:xfrm>
        </p:spPr>
        <p:txBody>
          <a:bodyPr lIns="0"/>
          <a:lstStyle>
            <a:lvl1pPr>
              <a:lnSpc>
                <a:spcPct val="105000"/>
              </a:lnSpc>
              <a:spcBef>
                <a:spcPts val="0"/>
              </a:spcBef>
              <a:defRPr sz="1500" b="0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b="1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</p:txBody>
      </p:sp>
      <p:sp>
        <p:nvSpPr>
          <p:cNvPr id="1063325295" name="Textplatzhalter 13"/>
          <p:cNvSpPr>
            <a:spLocks noGrp="1"/>
          </p:cNvSpPr>
          <p:nvPr>
            <p:ph type="body" sz="quarter" idx="16"/>
          </p:nvPr>
        </p:nvSpPr>
        <p:spPr bwMode="auto">
          <a:xfrm>
            <a:off x="4497276" y="4930309"/>
            <a:ext cx="2664817" cy="1018971"/>
          </a:xfrm>
        </p:spPr>
        <p:txBody>
          <a:bodyPr lIns="0"/>
          <a:lstStyle>
            <a:lvl1pPr>
              <a:lnSpc>
                <a:spcPct val="105000"/>
              </a:lnSpc>
              <a:spcBef>
                <a:spcPts val="0"/>
              </a:spcBef>
              <a:defRPr sz="1500" b="0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b="1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</p:txBody>
      </p:sp>
      <p:sp>
        <p:nvSpPr>
          <p:cNvPr id="101806450" name="Textplatzhalter 13"/>
          <p:cNvSpPr>
            <a:spLocks noGrp="1"/>
          </p:cNvSpPr>
          <p:nvPr>
            <p:ph type="body" sz="quarter" idx="18"/>
          </p:nvPr>
        </p:nvSpPr>
        <p:spPr bwMode="auto">
          <a:xfrm>
            <a:off x="8443689" y="4930310"/>
            <a:ext cx="2664817" cy="1018971"/>
          </a:xfrm>
        </p:spPr>
        <p:txBody>
          <a:bodyPr lIns="0"/>
          <a:lstStyle>
            <a:lvl1pPr>
              <a:lnSpc>
                <a:spcPct val="105000"/>
              </a:lnSpc>
              <a:spcBef>
                <a:spcPts val="0"/>
              </a:spcBef>
              <a:defRPr sz="1500" b="0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b="1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</p:txBody>
      </p:sp>
      <p:sp>
        <p:nvSpPr>
          <p:cNvPr id="298575883" name="Bildplatzhalter 10"/>
          <p:cNvSpPr>
            <a:spLocks noGrp="1"/>
          </p:cNvSpPr>
          <p:nvPr>
            <p:ph type="pic" sz="quarter" idx="19" hasCustomPrompt="1"/>
          </p:nvPr>
        </p:nvSpPr>
        <p:spPr bwMode="auto">
          <a:xfrm>
            <a:off x="550863" y="2114550"/>
            <a:ext cx="2554287" cy="255428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Bild einfügen</a:t>
            </a:r>
            <a:endParaRPr/>
          </a:p>
        </p:txBody>
      </p:sp>
      <p:sp>
        <p:nvSpPr>
          <p:cNvPr id="509154818" name="Bildplatzhalter 10"/>
          <p:cNvSpPr>
            <a:spLocks noGrp="1"/>
          </p:cNvSpPr>
          <p:nvPr>
            <p:ph type="pic" sz="quarter" idx="20" hasCustomPrompt="1"/>
          </p:nvPr>
        </p:nvSpPr>
        <p:spPr bwMode="auto">
          <a:xfrm>
            <a:off x="8443689" y="2114550"/>
            <a:ext cx="2554287" cy="255428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Bild einfügen</a:t>
            </a:r>
            <a:endParaRPr/>
          </a:p>
        </p:txBody>
      </p:sp>
      <p:sp>
        <p:nvSpPr>
          <p:cNvPr id="1903691627" name="Bildplatzhalter 10"/>
          <p:cNvSpPr>
            <a:spLocks noGrp="1"/>
          </p:cNvSpPr>
          <p:nvPr>
            <p:ph type="pic" sz="quarter" idx="21" hasCustomPrompt="1"/>
          </p:nvPr>
        </p:nvSpPr>
        <p:spPr bwMode="auto">
          <a:xfrm>
            <a:off x="4497276" y="2114550"/>
            <a:ext cx="2554287" cy="255428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Bild einfügen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Vollbild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69550440" name="Datumsplatzhalt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5A025D6-0364-4CE2-9FC7-45C729A8B93E}" type="datetime1">
              <a:rPr lang="de-DE"/>
              <a:t>05.02.2026</a:t>
            </a:fld>
            <a:endParaRPr lang="de-DE"/>
          </a:p>
        </p:txBody>
      </p:sp>
      <p:sp>
        <p:nvSpPr>
          <p:cNvPr id="270482050" name="Fußzeilenplatzhalt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Name der Präsentation</a:t>
            </a:r>
            <a:endParaRPr/>
          </a:p>
        </p:txBody>
      </p:sp>
      <p:sp>
        <p:nvSpPr>
          <p:cNvPr id="1644572899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CE6CAF4D-DD0D-4F34-9F3A-F974D54A280A}" type="slidenum">
              <a:rPr lang="de-DE"/>
              <a:t>‹Nr.›</a:t>
            </a:fld>
            <a:endParaRPr lang="de-DE"/>
          </a:p>
        </p:txBody>
      </p:sp>
      <p:sp>
        <p:nvSpPr>
          <p:cNvPr id="1943505589" name="Bildplatzhalter 2"/>
          <p:cNvSpPr>
            <a:spLocks noGrp="1"/>
          </p:cNvSpPr>
          <p:nvPr>
            <p:ph type="pic" sz="quarter" idx="13" hasCustomPrompt="1"/>
          </p:nvPr>
        </p:nvSpPr>
        <p:spPr bwMode="auto">
          <a:xfrm>
            <a:off x="0" y="0"/>
            <a:ext cx="12192000" cy="6308725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Bild einfügen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9982794" name="Datumsplatzhalt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5A025D6-0364-4CE2-9FC7-45C729A8B93E}" type="datetime1">
              <a:rPr lang="de-DE"/>
              <a:t>05.02.2026</a:t>
            </a:fld>
            <a:endParaRPr lang="de-DE"/>
          </a:p>
        </p:txBody>
      </p:sp>
      <p:sp>
        <p:nvSpPr>
          <p:cNvPr id="1900240357" name="Fußzeilenplatzhalt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Name der Präsentation</a:t>
            </a:r>
            <a:endParaRPr/>
          </a:p>
        </p:txBody>
      </p:sp>
      <p:sp>
        <p:nvSpPr>
          <p:cNvPr id="644912542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CE6CAF4D-DD0D-4F34-9F3A-F974D54A280A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 userDrawn="1">
  <p:cSld name="Abschnitts-&#10;überschri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57017386" name="Grafik 13"/>
          <p:cNvPicPr>
            <a:picLocks noChangeAspect="1"/>
          </p:cNvPicPr>
          <p:nvPr userDrawn="1"/>
        </p:nvPicPr>
        <p:blipFill>
          <a:blip r:embed="rId2"/>
          <a:srcRect l="7970" t="18539" r="4078" b="18539"/>
          <a:stretch/>
        </p:blipFill>
        <p:spPr bwMode="auto">
          <a:xfrm>
            <a:off x="-1" y="0"/>
            <a:ext cx="12192001" cy="6857999"/>
          </a:xfrm>
          <a:prstGeom prst="rect">
            <a:avLst/>
          </a:prstGeom>
        </p:spPr>
      </p:pic>
      <p:sp>
        <p:nvSpPr>
          <p:cNvPr id="312130131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524247" y="1772816"/>
            <a:ext cx="10796587" cy="4104456"/>
          </a:xfrm>
        </p:spPr>
        <p:txBody>
          <a:bodyPr anchor="t"/>
          <a:lstStyle>
            <a:lvl1pPr>
              <a:defRPr sz="8300" spc="0">
                <a:latin typeface="+mn-lt"/>
              </a:defRPr>
            </a:lvl1pPr>
          </a:lstStyle>
          <a:p>
            <a:pPr>
              <a:defRPr/>
            </a:pPr>
            <a:r>
              <a:rPr lang="de-DE"/>
              <a:t>Kapiteltitel bearbeiten</a:t>
            </a:r>
            <a:endParaRPr/>
          </a:p>
        </p:txBody>
      </p:sp>
      <p:sp>
        <p:nvSpPr>
          <p:cNvPr id="1768903575" name="Textplatzhalter 2"/>
          <p:cNvSpPr>
            <a:spLocks noGrp="1"/>
          </p:cNvSpPr>
          <p:nvPr>
            <p:ph type="body" idx="1" hasCustomPrompt="1"/>
          </p:nvPr>
        </p:nvSpPr>
        <p:spPr bwMode="auto">
          <a:xfrm>
            <a:off x="524247" y="442764"/>
            <a:ext cx="2095798" cy="1287809"/>
          </a:xfrm>
        </p:spPr>
        <p:txBody>
          <a:bodyPr anchor="t"/>
          <a:lstStyle>
            <a:lvl1pPr marL="0" indent="0">
              <a:buNone/>
              <a:defRPr lang="de-DE" sz="8300" spc="3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1.</a:t>
            </a:r>
            <a:endParaRPr/>
          </a:p>
        </p:txBody>
      </p:sp>
      <p:pic>
        <p:nvPicPr>
          <p:cNvPr id="233887637" name="Grafik 11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/>
        </p:blipFill>
        <p:spPr bwMode="auto">
          <a:xfrm>
            <a:off x="11251183" y="620713"/>
            <a:ext cx="371475" cy="380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Zitat Taubenblau Foto link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31253562" name="Grafik 11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1252299" y="625476"/>
            <a:ext cx="371475" cy="380999"/>
          </a:xfrm>
          <a:prstGeom prst="rect">
            <a:avLst/>
          </a:prstGeom>
        </p:spPr>
      </p:pic>
      <p:sp>
        <p:nvSpPr>
          <p:cNvPr id="2118061641" name="Textplatzhalter 6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3863752" y="1158240"/>
            <a:ext cx="6554539" cy="4723448"/>
          </a:xfrm>
        </p:spPr>
        <p:txBody>
          <a:bodyPr/>
          <a:lstStyle>
            <a:lvl1pPr>
              <a:lnSpc>
                <a:spcPct val="118000"/>
              </a:lnSpc>
              <a:spcBef>
                <a:spcPts val="0"/>
              </a:spcBef>
              <a:defRPr sz="3000" i="1"/>
            </a:lvl1pPr>
            <a:lvl2pPr marL="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Zitat einfügen</a:t>
            </a:r>
            <a:endParaRPr/>
          </a:p>
        </p:txBody>
      </p:sp>
      <p:sp>
        <p:nvSpPr>
          <p:cNvPr id="1992631043" name="Textplatzhalter 10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5159896" y="6290269"/>
            <a:ext cx="5258394" cy="360041"/>
          </a:xfrm>
        </p:spPr>
        <p:txBody>
          <a:bodyPr/>
          <a:lstStyle>
            <a:lvl1pPr algn="r">
              <a:lnSpc>
                <a:spcPct val="100000"/>
              </a:lnSpc>
              <a:defRPr sz="1600" i="1"/>
            </a:lvl1pPr>
            <a:lvl2pPr marL="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>
              <a:defRPr/>
            </a:pPr>
            <a:r>
              <a:rPr lang="de-DE"/>
              <a:t>Zitatgeber einfügen</a:t>
            </a:r>
            <a:endParaRPr/>
          </a:p>
        </p:txBody>
      </p:sp>
      <p:pic>
        <p:nvPicPr>
          <p:cNvPr id="169674759" name="Grafik 14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/>
        </p:blipFill>
        <p:spPr bwMode="auto">
          <a:xfrm>
            <a:off x="550863" y="5173664"/>
            <a:ext cx="1800721" cy="1297294"/>
          </a:xfrm>
          <a:prstGeom prst="rect">
            <a:avLst/>
          </a:prstGeom>
        </p:spPr>
      </p:pic>
      <p:sp>
        <p:nvSpPr>
          <p:cNvPr id="1699779025" name="Bildplatzhalter 4"/>
          <p:cNvSpPr>
            <a:spLocks noGrp="1"/>
          </p:cNvSpPr>
          <p:nvPr>
            <p:ph type="pic" sz="quarter" idx="12"/>
          </p:nvPr>
        </p:nvSpPr>
        <p:spPr bwMode="auto">
          <a:xfrm>
            <a:off x="629728" y="1250831"/>
            <a:ext cx="2544793" cy="2536166"/>
          </a:xfrm>
        </p:spPr>
        <p:txBody>
          <a:bodyPr/>
          <a:lstStyle/>
          <a:p>
            <a:pPr>
              <a:defRPr/>
            </a:pPr>
            <a:r>
              <a:rPr lang="de-DE"/>
              <a:t>Bild durch Klicken auf Symbol hinzufügen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Titelfolie hel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56630383" name="Grafik 6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783" t="20105" r="7120" b="18211"/>
          <a:stretch/>
        </p:blipFill>
        <p:spPr bwMode="auto">
          <a:xfrm>
            <a:off x="-1" y="1"/>
            <a:ext cx="12192001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Zitat Taubenblau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85050432" name="Grafik 11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1252299" y="625476"/>
            <a:ext cx="371475" cy="380999"/>
          </a:xfrm>
          <a:prstGeom prst="rect">
            <a:avLst/>
          </a:prstGeom>
        </p:spPr>
      </p:pic>
      <p:sp>
        <p:nvSpPr>
          <p:cNvPr id="309029603" name="Textplatzhalter 6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2712566" y="1268760"/>
            <a:ext cx="7705725" cy="4612928"/>
          </a:xfrm>
        </p:spPr>
        <p:txBody>
          <a:bodyPr/>
          <a:lstStyle>
            <a:lvl1pPr>
              <a:lnSpc>
                <a:spcPct val="93000"/>
              </a:lnSpc>
              <a:spcBef>
                <a:spcPts val="0"/>
              </a:spcBef>
              <a:defRPr sz="3800" i="1"/>
            </a:lvl1pPr>
            <a:lvl2pPr marL="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Zitat einfügen</a:t>
            </a:r>
            <a:endParaRPr/>
          </a:p>
        </p:txBody>
      </p:sp>
      <p:sp>
        <p:nvSpPr>
          <p:cNvPr id="1302412323" name="Textplatzhalter 10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5159896" y="6290269"/>
            <a:ext cx="5258394" cy="360041"/>
          </a:xfrm>
        </p:spPr>
        <p:txBody>
          <a:bodyPr/>
          <a:lstStyle>
            <a:lvl1pPr algn="r">
              <a:lnSpc>
                <a:spcPct val="100000"/>
              </a:lnSpc>
              <a:defRPr sz="1600" i="1"/>
            </a:lvl1pPr>
            <a:lvl2pPr marL="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>
              <a:defRPr/>
            </a:pPr>
            <a:r>
              <a:rPr lang="de-DE"/>
              <a:t>Zitatgeber einfügen</a:t>
            </a:r>
            <a:endParaRPr/>
          </a:p>
        </p:txBody>
      </p:sp>
      <p:pic>
        <p:nvPicPr>
          <p:cNvPr id="421979970" name="Grafik 1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550863" y="5173664"/>
            <a:ext cx="1800721" cy="12972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Zitat Mauv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87908968" name="Grafik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11252299" y="625476"/>
            <a:ext cx="371475" cy="381000"/>
          </a:xfrm>
          <a:prstGeom prst="rect">
            <a:avLst/>
          </a:prstGeom>
        </p:spPr>
      </p:pic>
      <p:sp>
        <p:nvSpPr>
          <p:cNvPr id="2100629926" name="Textplatzhalter 6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2712566" y="1268760"/>
            <a:ext cx="7705725" cy="4612928"/>
          </a:xfrm>
        </p:spPr>
        <p:txBody>
          <a:bodyPr/>
          <a:lstStyle>
            <a:lvl1pPr>
              <a:lnSpc>
                <a:spcPct val="93000"/>
              </a:lnSpc>
              <a:spcBef>
                <a:spcPts val="0"/>
              </a:spcBef>
              <a:defRPr sz="3800" i="1"/>
            </a:lvl1pPr>
            <a:lvl2pPr marL="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Zitat einfügen</a:t>
            </a:r>
            <a:endParaRPr/>
          </a:p>
        </p:txBody>
      </p:sp>
      <p:sp>
        <p:nvSpPr>
          <p:cNvPr id="606392153" name="Textplatzhalter 10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5159896" y="6290269"/>
            <a:ext cx="5258394" cy="360041"/>
          </a:xfrm>
        </p:spPr>
        <p:txBody>
          <a:bodyPr/>
          <a:lstStyle>
            <a:lvl1pPr algn="r">
              <a:lnSpc>
                <a:spcPct val="100000"/>
              </a:lnSpc>
              <a:defRPr sz="1600" i="1"/>
            </a:lvl1pPr>
            <a:lvl2pPr marL="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>
              <a:defRPr/>
            </a:pPr>
            <a:r>
              <a:rPr lang="de-DE"/>
              <a:t>Zitatgeber einfügen</a:t>
            </a:r>
            <a:endParaRPr/>
          </a:p>
        </p:txBody>
      </p:sp>
      <p:pic>
        <p:nvPicPr>
          <p:cNvPr id="616821144" name="Grafik 14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550863" y="5173664"/>
            <a:ext cx="1800721" cy="12972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Zitat Emeraldgrü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76137241" name="Grafik 11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1252299" y="625476"/>
            <a:ext cx="371475" cy="380999"/>
          </a:xfrm>
          <a:prstGeom prst="rect">
            <a:avLst/>
          </a:prstGeom>
        </p:spPr>
      </p:pic>
      <p:sp>
        <p:nvSpPr>
          <p:cNvPr id="85560479" name="Textplatzhalter 6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2712566" y="1268760"/>
            <a:ext cx="7705725" cy="4612928"/>
          </a:xfrm>
        </p:spPr>
        <p:txBody>
          <a:bodyPr/>
          <a:lstStyle>
            <a:lvl1pPr>
              <a:lnSpc>
                <a:spcPct val="93000"/>
              </a:lnSpc>
              <a:spcBef>
                <a:spcPts val="0"/>
              </a:spcBef>
              <a:defRPr sz="3800" i="1"/>
            </a:lvl1pPr>
            <a:lvl2pPr marL="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Zitat einfügen</a:t>
            </a:r>
            <a:endParaRPr/>
          </a:p>
        </p:txBody>
      </p:sp>
      <p:sp>
        <p:nvSpPr>
          <p:cNvPr id="1932673158" name="Textplatzhalter 10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5159896" y="6290269"/>
            <a:ext cx="5258394" cy="360041"/>
          </a:xfrm>
        </p:spPr>
        <p:txBody>
          <a:bodyPr/>
          <a:lstStyle>
            <a:lvl1pPr algn="r">
              <a:lnSpc>
                <a:spcPct val="100000"/>
              </a:lnSpc>
              <a:defRPr sz="1600" i="1"/>
            </a:lvl1pPr>
            <a:lvl2pPr marL="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>
              <a:defRPr/>
            </a:pPr>
            <a:r>
              <a:rPr lang="de-DE"/>
              <a:t>Zitatgeber einfügen</a:t>
            </a:r>
            <a:endParaRPr/>
          </a:p>
        </p:txBody>
      </p:sp>
      <p:pic>
        <p:nvPicPr>
          <p:cNvPr id="1286888602" name="Grafik 1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550863" y="5173664"/>
            <a:ext cx="1800721" cy="12972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Zitat Hibisku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7994432" name="Grafik 11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1252299" y="625476"/>
            <a:ext cx="371475" cy="380999"/>
          </a:xfrm>
          <a:prstGeom prst="rect">
            <a:avLst/>
          </a:prstGeom>
        </p:spPr>
      </p:pic>
      <p:sp>
        <p:nvSpPr>
          <p:cNvPr id="1002100113" name="Textplatzhalter 6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2712566" y="1268760"/>
            <a:ext cx="7705725" cy="4612928"/>
          </a:xfrm>
        </p:spPr>
        <p:txBody>
          <a:bodyPr/>
          <a:lstStyle>
            <a:lvl1pPr>
              <a:lnSpc>
                <a:spcPct val="93000"/>
              </a:lnSpc>
              <a:spcBef>
                <a:spcPts val="0"/>
              </a:spcBef>
              <a:defRPr sz="3800" i="1"/>
            </a:lvl1pPr>
            <a:lvl2pPr marL="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Zitat einfügen</a:t>
            </a:r>
            <a:endParaRPr/>
          </a:p>
        </p:txBody>
      </p:sp>
      <p:sp>
        <p:nvSpPr>
          <p:cNvPr id="974738542" name="Textplatzhalter 10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5159896" y="6290269"/>
            <a:ext cx="5258394" cy="360041"/>
          </a:xfrm>
        </p:spPr>
        <p:txBody>
          <a:bodyPr/>
          <a:lstStyle>
            <a:lvl1pPr algn="r">
              <a:lnSpc>
                <a:spcPct val="100000"/>
              </a:lnSpc>
              <a:defRPr sz="1600" i="1"/>
            </a:lvl1pPr>
            <a:lvl2pPr marL="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>
              <a:defRPr/>
            </a:pPr>
            <a:r>
              <a:rPr lang="de-DE"/>
              <a:t>Zitatgeber einfügen</a:t>
            </a:r>
            <a:endParaRPr/>
          </a:p>
        </p:txBody>
      </p:sp>
      <p:pic>
        <p:nvPicPr>
          <p:cNvPr id="55695654" name="Grafik 1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550863" y="5173664"/>
            <a:ext cx="1800721" cy="12972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Zitat Himmelblau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12726881" name="Grafik 11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1252299" y="625476"/>
            <a:ext cx="371475" cy="380999"/>
          </a:xfrm>
          <a:prstGeom prst="rect">
            <a:avLst/>
          </a:prstGeom>
        </p:spPr>
      </p:pic>
      <p:sp>
        <p:nvSpPr>
          <p:cNvPr id="1924584206" name="Textplatzhalter 6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2712566" y="1268760"/>
            <a:ext cx="7705725" cy="4612928"/>
          </a:xfrm>
        </p:spPr>
        <p:txBody>
          <a:bodyPr/>
          <a:lstStyle>
            <a:lvl1pPr>
              <a:lnSpc>
                <a:spcPct val="93000"/>
              </a:lnSpc>
              <a:spcBef>
                <a:spcPts val="0"/>
              </a:spcBef>
              <a:defRPr sz="3800" i="1"/>
            </a:lvl1pPr>
            <a:lvl2pPr marL="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Zitat einfügen</a:t>
            </a:r>
            <a:endParaRPr/>
          </a:p>
        </p:txBody>
      </p:sp>
      <p:sp>
        <p:nvSpPr>
          <p:cNvPr id="561326070" name="Textplatzhalter 10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5159896" y="6290269"/>
            <a:ext cx="5258394" cy="360041"/>
          </a:xfrm>
        </p:spPr>
        <p:txBody>
          <a:bodyPr/>
          <a:lstStyle>
            <a:lvl1pPr algn="r">
              <a:lnSpc>
                <a:spcPct val="100000"/>
              </a:lnSpc>
              <a:defRPr sz="1600" i="1"/>
            </a:lvl1pPr>
            <a:lvl2pPr marL="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>
              <a:defRPr/>
            </a:pPr>
            <a:r>
              <a:rPr lang="de-DE"/>
              <a:t>Zitatgeber einfügen</a:t>
            </a:r>
            <a:endParaRPr/>
          </a:p>
        </p:txBody>
      </p:sp>
      <p:pic>
        <p:nvPicPr>
          <p:cNvPr id="782734573" name="Grafik 1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550863" y="5173664"/>
            <a:ext cx="1800721" cy="12972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End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0953058" name="Grafik 13"/>
          <p:cNvPicPr>
            <a:picLocks noChangeAspect="1"/>
          </p:cNvPicPr>
          <p:nvPr userDrawn="1"/>
        </p:nvPicPr>
        <p:blipFill>
          <a:blip r:embed="rId2"/>
          <a:srcRect l="7970" t="18539" r="4078" b="18539"/>
          <a:stretch/>
        </p:blipFill>
        <p:spPr bwMode="auto">
          <a:xfrm>
            <a:off x="-1" y="0"/>
            <a:ext cx="12192001" cy="6857999"/>
          </a:xfrm>
          <a:prstGeom prst="rect">
            <a:avLst/>
          </a:prstGeom>
        </p:spPr>
      </p:pic>
      <p:sp>
        <p:nvSpPr>
          <p:cNvPr id="1461813077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524247" y="620712"/>
            <a:ext cx="10324280" cy="5256560"/>
          </a:xfrm>
        </p:spPr>
        <p:txBody>
          <a:bodyPr anchor="t"/>
          <a:lstStyle>
            <a:lvl1pPr>
              <a:lnSpc>
                <a:spcPct val="90000"/>
              </a:lnSpc>
              <a:defRPr sz="17600" spc="0">
                <a:latin typeface="+mn-lt"/>
              </a:defRPr>
            </a:lvl1pPr>
          </a:lstStyle>
          <a:p>
            <a:pPr>
              <a:defRPr/>
            </a:pPr>
            <a:r>
              <a:rPr lang="de-DE"/>
              <a:t>Dank …</a:t>
            </a:r>
            <a:endParaRPr/>
          </a:p>
        </p:txBody>
      </p:sp>
      <p:pic>
        <p:nvPicPr>
          <p:cNvPr id="202902908" name="Grafik 11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1251183" y="620713"/>
            <a:ext cx="371475" cy="380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Endslide mit Kontak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3812176" name="Textplatzhalter 11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7392144" y="556418"/>
            <a:ext cx="4248993" cy="1792461"/>
          </a:xfrm>
        </p:spPr>
        <p:txBody>
          <a:bodyPr/>
          <a:lstStyle>
            <a:lvl1pPr algn="r">
              <a:lnSpc>
                <a:spcPct val="95000"/>
              </a:lnSpc>
              <a:spcBef>
                <a:spcPts val="0"/>
              </a:spcBef>
              <a:defRPr sz="2900" spc="0"/>
            </a:lvl1pPr>
            <a:lvl2pPr marL="0" indent="0">
              <a:buNone/>
              <a:defRPr sz="1600" spc="0"/>
            </a:lvl2pPr>
            <a:lvl3pPr>
              <a:defRPr sz="1400" spc="0"/>
            </a:lvl3pPr>
            <a:lvl4pPr>
              <a:defRPr sz="1200" spc="0"/>
            </a:lvl4pPr>
            <a:lvl5pPr>
              <a:defRPr sz="1200" spc="0"/>
            </a:lvl5pPr>
          </a:lstStyle>
          <a:p>
            <a:pPr lvl="0">
              <a:defRPr/>
            </a:pPr>
            <a:r>
              <a:rPr lang="de-DE"/>
              <a:t>Kontaktdaten einfügen</a:t>
            </a:r>
            <a:endParaRPr/>
          </a:p>
        </p:txBody>
      </p:sp>
      <p:sp>
        <p:nvSpPr>
          <p:cNvPr id="1839243920" name="Textfeld 6"/>
          <p:cNvSpPr txBox="1"/>
          <p:nvPr userDrawn="1"/>
        </p:nvSpPr>
        <p:spPr bwMode="auto">
          <a:xfrm>
            <a:off x="5735960" y="5541962"/>
            <a:ext cx="5905177" cy="8216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2999"/>
              </a:lnSpc>
              <a:defRPr/>
            </a:pPr>
            <a:r>
              <a:rPr lang="de-DE" sz="5000"/>
              <a:t>www.lernen.digital</a:t>
            </a:r>
            <a:endParaRPr/>
          </a:p>
        </p:txBody>
      </p:sp>
      <p:pic>
        <p:nvPicPr>
          <p:cNvPr id="37506490" name="Grafik 12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1950139" y="5839261"/>
            <a:ext cx="383487" cy="383487"/>
          </a:xfrm>
          <a:prstGeom prst="rect">
            <a:avLst/>
          </a:prstGeom>
        </p:spPr>
      </p:pic>
      <p:pic>
        <p:nvPicPr>
          <p:cNvPr id="1516403909" name="Grafik 14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/>
        </p:blipFill>
        <p:spPr bwMode="auto">
          <a:xfrm>
            <a:off x="1280918" y="5813619"/>
            <a:ext cx="396801" cy="396801"/>
          </a:xfrm>
          <a:prstGeom prst="rect">
            <a:avLst/>
          </a:prstGeom>
        </p:spPr>
      </p:pic>
      <p:pic>
        <p:nvPicPr>
          <p:cNvPr id="350799014" name="Grafik 16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/>
        </p:blipFill>
        <p:spPr bwMode="auto">
          <a:xfrm>
            <a:off x="596631" y="5843931"/>
            <a:ext cx="451407" cy="366488"/>
          </a:xfrm>
          <a:prstGeom prst="rect">
            <a:avLst/>
          </a:prstGeom>
        </p:spPr>
      </p:pic>
      <p:pic>
        <p:nvPicPr>
          <p:cNvPr id="667583936" name="Grafik 1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551384" y="565355"/>
            <a:ext cx="2520280" cy="611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B200B1-DFBA-4D98-8343-0919F97BCE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A5F6D55-1D90-4C02-AF83-382C3C83E2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F551CBA-9AB0-4EF8-BF92-F03DABFFE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050-2D5D-4D4B-A072-24EEA2F81539}" type="datetimeFigureOut">
              <a:rPr lang="de-DE" smtClean="0"/>
              <a:t>05.02.2026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72E473-C880-4F5B-A4C2-E825AB215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DB2DEB-7680-4B6C-8F3D-97E3B82F4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8F96-C2D4-412D-A453-3784F570CD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42438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8F76C5-5167-49FD-BD34-AE761C458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7BB4775-F08C-4639-AF90-32ED1DC46B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26316F-491F-4AF5-AF76-2FF2CF9B5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050-2D5D-4D4B-A072-24EEA2F81539}" type="datetimeFigureOut">
              <a:rPr lang="de-DE" smtClean="0"/>
              <a:t>05.02.2026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5109C3-FE86-4230-8A10-3995B0DBF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38E43BF-4003-4617-9C16-D35682FAF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8F96-C2D4-412D-A453-3784F570CD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02327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AE0B5E-29FB-4D20-B2AA-F60C23599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81AFA2E-0978-4664-A085-9DE4A5DD76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A61ECE-A5CF-4F8D-A8D5-207B5DAF6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050-2D5D-4D4B-A072-24EEA2F81539}" type="datetimeFigureOut">
              <a:rPr lang="de-DE" smtClean="0"/>
              <a:t>05.02.2026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16FAD3C-C425-469B-86A2-F8A6D01D8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D5907C0-6E34-418F-B655-426B3180E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8F96-C2D4-412D-A453-3784F570CD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2537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Agenda Tabel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7757339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475570983" name="Datumsplatzhalter 8"/>
          <p:cNvSpPr>
            <a:spLocks noGrp="1"/>
          </p:cNvSpPr>
          <p:nvPr>
            <p:ph type="dt" sz="half" idx="14"/>
          </p:nvPr>
        </p:nvSpPr>
        <p:spPr bwMode="auto"/>
        <p:txBody>
          <a:bodyPr/>
          <a:lstStyle/>
          <a:p>
            <a:pPr>
              <a:defRPr/>
            </a:pPr>
            <a:fld id="{BE64F6F3-3477-4C89-9056-C92CFB29775B}" type="datetime1">
              <a:rPr lang="de-DE"/>
              <a:t>05.02.2026</a:t>
            </a:fld>
            <a:endParaRPr lang="de-DE"/>
          </a:p>
        </p:txBody>
      </p:sp>
      <p:sp>
        <p:nvSpPr>
          <p:cNvPr id="446869889" name="Fußzeilenplatzhalter 9"/>
          <p:cNvSpPr>
            <a:spLocks noGrp="1"/>
          </p:cNvSpPr>
          <p:nvPr>
            <p:ph type="ftr" sz="quarter" idx="15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Name der Präsentation</a:t>
            </a:r>
            <a:endParaRPr/>
          </a:p>
        </p:txBody>
      </p:sp>
      <p:sp>
        <p:nvSpPr>
          <p:cNvPr id="644538923" name="Foliennummernplatzhalter 10"/>
          <p:cNvSpPr>
            <a:spLocks noGrp="1"/>
          </p:cNvSpPr>
          <p:nvPr>
            <p:ph type="sldNum" sz="quarter" idx="16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CE6CAF4D-DD0D-4F34-9F3A-F974D54A280A}" type="slidenum">
              <a:rPr lang="de-DE"/>
              <a:t>‹Nr.›</a:t>
            </a:fld>
            <a:endParaRPr lang="de-DE"/>
          </a:p>
        </p:txBody>
      </p:sp>
      <p:sp>
        <p:nvSpPr>
          <p:cNvPr id="751344849" name="Tabellenplatzhalter 5"/>
          <p:cNvSpPr>
            <a:spLocks noGrp="1"/>
          </p:cNvSpPr>
          <p:nvPr>
            <p:ph type="tbl" sz="quarter" idx="17" hasCustomPrompt="1"/>
          </p:nvPr>
        </p:nvSpPr>
        <p:spPr bwMode="auto">
          <a:xfrm>
            <a:off x="1991609" y="1700212"/>
            <a:ext cx="7848808" cy="3816350"/>
          </a:xfrm>
        </p:spPr>
        <p:txBody>
          <a:bodyPr/>
          <a:lstStyle>
            <a:lvl1pPr>
              <a:defRPr sz="1600" spc="0"/>
            </a:lvl1pPr>
          </a:lstStyle>
          <a:p>
            <a:pPr>
              <a:defRPr/>
            </a:pPr>
            <a:r>
              <a:rPr lang="de-DE"/>
              <a:t>Tabelle für Agenda nutzen, Beispiel im Master-Deck</a:t>
            </a:r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2AA537-99EB-4B9D-A26D-F09B50CC9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ACD4772-C69C-494B-A87A-88DAAE20CE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C793EDF-7B5D-4D26-B64A-F94AF782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222E8FC-330C-4743-9FC9-F19674A9B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050-2D5D-4D4B-A072-24EEA2F81539}" type="datetimeFigureOut">
              <a:rPr lang="de-DE" smtClean="0"/>
              <a:t>05.02.2026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EA788CE-0647-4524-A82D-DE49CAE38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01C9AD4-1A0F-4753-8989-84BBFE830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8F96-C2D4-412D-A453-3784F570CD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37556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4DCFBB-3C0D-49CD-93BC-D5849B0FC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3AC9522-4574-4557-8DEB-54F2A1CD3F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01E73D6-E7E3-43F7-A454-1A1F2BD3DB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BEB38D6-70B5-4B2F-B4CB-8C6B518CF1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3D535027-1704-40DA-B37C-E5CFF87F56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AC550FC8-8F25-4451-A0BE-5774350D8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050-2D5D-4D4B-A072-24EEA2F81539}" type="datetimeFigureOut">
              <a:rPr lang="de-DE" smtClean="0"/>
              <a:t>05.02.2026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CDB1834-342B-422B-85BD-AF25DFE79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5F0B040-D559-4BDF-B18F-576318E76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8F96-C2D4-412D-A453-3784F570CD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43640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0F49F7-D07D-424A-B3BA-9AE6C8A12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662288C-A58C-4C28-AE7B-C50CB55AA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050-2D5D-4D4B-A072-24EEA2F81539}" type="datetimeFigureOut">
              <a:rPr lang="de-DE" smtClean="0"/>
              <a:t>05.02.2026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58B691F-EEF7-4678-BF91-EF0D50109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F9E7D9E-EB49-40C8-93DA-4A9C0CCBC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8F96-C2D4-412D-A453-3784F570CD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56362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D268A0E-D3BE-4FB7-B612-1FC6BEAC1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050-2D5D-4D4B-A072-24EEA2F81539}" type="datetimeFigureOut">
              <a:rPr lang="de-DE" smtClean="0"/>
              <a:t>05.02.2026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6F0F8D6-E681-4D91-AC42-43398693E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EDC9288-0CFE-46D7-9A19-A8018CB38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8F96-C2D4-412D-A453-3784F570CD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8104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68DE07-74DE-448B-A4A5-C6772CA17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B520B90-453B-4B52-B775-F966A8232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EE7888-3C79-4773-93A9-4C69C13870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3374929-786A-4090-A426-761A5FE16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050-2D5D-4D4B-A072-24EEA2F81539}" type="datetimeFigureOut">
              <a:rPr lang="de-DE" smtClean="0"/>
              <a:t>05.02.2026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B62E5D4-C113-4FF0-B7F1-2C1ABF215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B7E3EA6-E38A-427B-9872-FF1086033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8F96-C2D4-412D-A453-3784F570CD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80910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66282-15F3-499F-AC37-AD0C5BEAC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6A360B02-9297-49FF-8357-BB7CB78012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54A2C14-065D-442D-9A90-47BD456ED3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C880B2A-C62E-43EE-B6B9-06CED888C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050-2D5D-4D4B-A072-24EEA2F81539}" type="datetimeFigureOut">
              <a:rPr lang="de-DE" smtClean="0"/>
              <a:t>05.02.2026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D8B1D12-FD36-439D-B5A9-8CCD547A4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CB0DD4A-3454-4469-AA94-3F7993DA9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8F96-C2D4-412D-A453-3784F570CD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94649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514716-7A55-41FC-902E-F966C2BC4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C9CCA99-EB46-43AA-91DD-4BF067E683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D1D8618-1A6D-443B-A2E9-575F86A25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050-2D5D-4D4B-A072-24EEA2F81539}" type="datetimeFigureOut">
              <a:rPr lang="de-DE" smtClean="0"/>
              <a:t>05.02.2026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3D84B6E-C446-4250-A2AD-98F3EE4AC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6C6EAF8-F1C6-4A95-802D-A0C6F2DF2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8F96-C2D4-412D-A453-3784F570CD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94655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28044B8-80F1-4CB6-BF72-88595EFD94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46F276B-D1B2-428C-AB9F-87B6A1F3F2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6FE050D-6434-44D1-8664-8C89C1A49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050-2D5D-4D4B-A072-24EEA2F81539}" type="datetimeFigureOut">
              <a:rPr lang="de-DE" smtClean="0"/>
              <a:t>05.02.2026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0B162EA-CF3E-4D78-9A40-DC6BFBEAE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2C790D0-DC77-4A38-8387-3270FD9D7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8F96-C2D4-412D-A453-3784F570CD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3433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und Inhalt 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91599681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201467722" name="Textplatzhalter 7"/>
          <p:cNvSpPr>
            <a:spLocks noGrp="1"/>
          </p:cNvSpPr>
          <p:nvPr>
            <p:ph type="body" sz="quarter" idx="13"/>
          </p:nvPr>
        </p:nvSpPr>
        <p:spPr bwMode="auto">
          <a:xfrm>
            <a:off x="550863" y="2205038"/>
            <a:ext cx="10082212" cy="3456210"/>
          </a:xfrm>
        </p:spPr>
        <p:txBody>
          <a:bodyPr/>
          <a:lstStyle>
            <a:lvl1pPr>
              <a:spcBef>
                <a:spcPts val="2600"/>
              </a:spcBef>
              <a:defRPr/>
            </a:lvl1pPr>
            <a:lvl2pPr>
              <a:spcBef>
                <a:spcPts val="2100"/>
              </a:spcBef>
              <a:defRPr/>
            </a:lvl2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148708926" name="Datumsplatzhalter 8"/>
          <p:cNvSpPr>
            <a:spLocks noGrp="1"/>
          </p:cNvSpPr>
          <p:nvPr>
            <p:ph type="dt" sz="half" idx="14"/>
          </p:nvPr>
        </p:nvSpPr>
        <p:spPr bwMode="auto"/>
        <p:txBody>
          <a:bodyPr/>
          <a:lstStyle/>
          <a:p>
            <a:pPr>
              <a:defRPr/>
            </a:pPr>
            <a:fld id="{85851317-5E0E-4AEB-A6EE-0F6F8918A190}" type="datetime1">
              <a:rPr lang="de-DE"/>
              <a:t>05.02.2026</a:t>
            </a:fld>
            <a:endParaRPr lang="de-DE"/>
          </a:p>
        </p:txBody>
      </p:sp>
      <p:sp>
        <p:nvSpPr>
          <p:cNvPr id="917746090" name="Fußzeilenplatzhalter 9"/>
          <p:cNvSpPr>
            <a:spLocks noGrp="1"/>
          </p:cNvSpPr>
          <p:nvPr>
            <p:ph type="ftr" sz="quarter" idx="15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Name der Präsentation</a:t>
            </a:r>
            <a:endParaRPr/>
          </a:p>
        </p:txBody>
      </p:sp>
      <p:sp>
        <p:nvSpPr>
          <p:cNvPr id="1147342506" name="Foliennummernplatzhalter 10"/>
          <p:cNvSpPr>
            <a:spLocks noGrp="1"/>
          </p:cNvSpPr>
          <p:nvPr>
            <p:ph type="sldNum" sz="quarter" idx="16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CE6CAF4D-DD0D-4F34-9F3A-F974D54A280A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und 2 x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1616488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997048278" name="Textplatzhalter 7"/>
          <p:cNvSpPr>
            <a:spLocks noGrp="1"/>
          </p:cNvSpPr>
          <p:nvPr>
            <p:ph type="body" sz="quarter" idx="13"/>
          </p:nvPr>
        </p:nvSpPr>
        <p:spPr bwMode="auto">
          <a:xfrm>
            <a:off x="550863" y="2205038"/>
            <a:ext cx="5068164" cy="3744242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 sz="2000">
                <a:latin typeface="+mj-lt"/>
              </a:defRPr>
            </a:lvl1pPr>
            <a:lvl2pPr>
              <a:spcBef>
                <a:spcPts val="1700"/>
              </a:spcBef>
              <a:defRPr sz="1600"/>
            </a:lvl2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19153929" name="Datumsplatzhalter 8"/>
          <p:cNvSpPr>
            <a:spLocks noGrp="1"/>
          </p:cNvSpPr>
          <p:nvPr>
            <p:ph type="dt" sz="half" idx="14"/>
          </p:nvPr>
        </p:nvSpPr>
        <p:spPr bwMode="auto"/>
        <p:txBody>
          <a:bodyPr/>
          <a:lstStyle/>
          <a:p>
            <a:pPr>
              <a:defRPr/>
            </a:pPr>
            <a:fld id="{85851317-5E0E-4AEB-A6EE-0F6F8918A190}" type="datetime1">
              <a:rPr lang="de-DE"/>
              <a:t>05.02.2026</a:t>
            </a:fld>
            <a:endParaRPr lang="de-DE"/>
          </a:p>
        </p:txBody>
      </p:sp>
      <p:sp>
        <p:nvSpPr>
          <p:cNvPr id="1716708879" name="Fußzeilenplatzhalter 9"/>
          <p:cNvSpPr>
            <a:spLocks noGrp="1"/>
          </p:cNvSpPr>
          <p:nvPr>
            <p:ph type="ftr" sz="quarter" idx="15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Name der Präsentation</a:t>
            </a:r>
            <a:endParaRPr/>
          </a:p>
        </p:txBody>
      </p:sp>
      <p:sp>
        <p:nvSpPr>
          <p:cNvPr id="627051820" name="Foliennummernplatzhalter 10"/>
          <p:cNvSpPr>
            <a:spLocks noGrp="1"/>
          </p:cNvSpPr>
          <p:nvPr>
            <p:ph type="sldNum" sz="quarter" idx="16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CE6CAF4D-DD0D-4F34-9F3A-F974D54A280A}" type="slidenum">
              <a:rPr lang="de-DE"/>
              <a:t>‹Nr.›</a:t>
            </a:fld>
            <a:endParaRPr lang="de-DE"/>
          </a:p>
        </p:txBody>
      </p:sp>
      <p:cxnSp>
        <p:nvCxnSpPr>
          <p:cNvPr id="86217741" name="Gerader Verbinder 6"/>
          <p:cNvCxnSpPr/>
          <p:nvPr userDrawn="1"/>
        </p:nvCxnSpPr>
        <p:spPr bwMode="auto">
          <a:xfrm>
            <a:off x="6096000" y="2321303"/>
            <a:ext cx="0" cy="34069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5844099" name="Textplatzhalter 7"/>
          <p:cNvSpPr>
            <a:spLocks noGrp="1"/>
          </p:cNvSpPr>
          <p:nvPr>
            <p:ph type="body" sz="quarter" idx="18"/>
          </p:nvPr>
        </p:nvSpPr>
        <p:spPr bwMode="auto">
          <a:xfrm>
            <a:off x="6572972" y="2205038"/>
            <a:ext cx="5068164" cy="3744242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 sz="2000">
                <a:latin typeface="+mj-lt"/>
              </a:defRPr>
            </a:lvl1pPr>
            <a:lvl2pPr>
              <a:spcBef>
                <a:spcPts val="1700"/>
              </a:spcBef>
              <a:defRPr sz="1600"/>
            </a:lvl2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und 3 x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6392306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899960722" name="Textplatzhalter 7"/>
          <p:cNvSpPr>
            <a:spLocks noGrp="1"/>
          </p:cNvSpPr>
          <p:nvPr>
            <p:ph type="body" sz="quarter" idx="13"/>
          </p:nvPr>
        </p:nvSpPr>
        <p:spPr bwMode="auto">
          <a:xfrm>
            <a:off x="550863" y="2205038"/>
            <a:ext cx="3208997" cy="3672236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611538507" name="Datumsplatzhalter 8"/>
          <p:cNvSpPr>
            <a:spLocks noGrp="1"/>
          </p:cNvSpPr>
          <p:nvPr>
            <p:ph type="dt" sz="half" idx="14"/>
          </p:nvPr>
        </p:nvSpPr>
        <p:spPr bwMode="auto"/>
        <p:txBody>
          <a:bodyPr/>
          <a:lstStyle/>
          <a:p>
            <a:pPr>
              <a:defRPr/>
            </a:pPr>
            <a:fld id="{85851317-5E0E-4AEB-A6EE-0F6F8918A190}" type="datetime1">
              <a:rPr lang="de-DE"/>
              <a:t>05.02.2026</a:t>
            </a:fld>
            <a:endParaRPr lang="de-DE"/>
          </a:p>
        </p:txBody>
      </p:sp>
      <p:sp>
        <p:nvSpPr>
          <p:cNvPr id="1216294636" name="Fußzeilenplatzhalter 9"/>
          <p:cNvSpPr>
            <a:spLocks noGrp="1"/>
          </p:cNvSpPr>
          <p:nvPr>
            <p:ph type="ftr" sz="quarter" idx="15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Name der Präsentation</a:t>
            </a:r>
            <a:endParaRPr/>
          </a:p>
        </p:txBody>
      </p:sp>
      <p:sp>
        <p:nvSpPr>
          <p:cNvPr id="588528039" name="Foliennummernplatzhalter 10"/>
          <p:cNvSpPr>
            <a:spLocks noGrp="1"/>
          </p:cNvSpPr>
          <p:nvPr>
            <p:ph type="sldNum" sz="quarter" idx="16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CE6CAF4D-DD0D-4F34-9F3A-F974D54A280A}" type="slidenum">
              <a:rPr lang="de-DE"/>
              <a:t>‹Nr.›</a:t>
            </a:fld>
            <a:endParaRPr lang="de-DE"/>
          </a:p>
        </p:txBody>
      </p:sp>
      <p:cxnSp>
        <p:nvCxnSpPr>
          <p:cNvPr id="1007049884" name="Gerader Verbinder 6"/>
          <p:cNvCxnSpPr/>
          <p:nvPr userDrawn="1"/>
        </p:nvCxnSpPr>
        <p:spPr bwMode="auto">
          <a:xfrm>
            <a:off x="4113684" y="2321303"/>
            <a:ext cx="0" cy="34069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681523" name="Gerader Verbinder 5"/>
          <p:cNvCxnSpPr/>
          <p:nvPr userDrawn="1"/>
        </p:nvCxnSpPr>
        <p:spPr bwMode="auto">
          <a:xfrm>
            <a:off x="8085609" y="2321303"/>
            <a:ext cx="0" cy="34069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196189" name="Textplatzhalter 7"/>
          <p:cNvSpPr>
            <a:spLocks noGrp="1"/>
          </p:cNvSpPr>
          <p:nvPr>
            <p:ph type="body" sz="quarter" idx="19"/>
          </p:nvPr>
        </p:nvSpPr>
        <p:spPr bwMode="auto">
          <a:xfrm>
            <a:off x="4503738" y="2205037"/>
            <a:ext cx="3208997" cy="3672235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978959801" name="Textplatzhalter 7"/>
          <p:cNvSpPr>
            <a:spLocks noGrp="1"/>
          </p:cNvSpPr>
          <p:nvPr>
            <p:ph type="body" sz="quarter" idx="20"/>
          </p:nvPr>
        </p:nvSpPr>
        <p:spPr bwMode="auto">
          <a:xfrm>
            <a:off x="8447088" y="2205037"/>
            <a:ext cx="3208997" cy="3672235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und 4 x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7683157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53941876" name="Datumsplatzhalter 8"/>
          <p:cNvSpPr>
            <a:spLocks noGrp="1"/>
          </p:cNvSpPr>
          <p:nvPr>
            <p:ph type="dt" sz="half" idx="14"/>
          </p:nvPr>
        </p:nvSpPr>
        <p:spPr bwMode="auto"/>
        <p:txBody>
          <a:bodyPr/>
          <a:lstStyle/>
          <a:p>
            <a:pPr>
              <a:defRPr/>
            </a:pPr>
            <a:fld id="{85851317-5E0E-4AEB-A6EE-0F6F8918A190}" type="datetime1">
              <a:rPr lang="de-DE"/>
              <a:t>05.02.2026</a:t>
            </a:fld>
            <a:endParaRPr lang="de-DE"/>
          </a:p>
        </p:txBody>
      </p:sp>
      <p:sp>
        <p:nvSpPr>
          <p:cNvPr id="758104622" name="Fußzeilenplatzhalter 9"/>
          <p:cNvSpPr>
            <a:spLocks noGrp="1"/>
          </p:cNvSpPr>
          <p:nvPr>
            <p:ph type="ftr" sz="quarter" idx="15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Name der Präsentation</a:t>
            </a:r>
            <a:endParaRPr/>
          </a:p>
        </p:txBody>
      </p:sp>
      <p:sp>
        <p:nvSpPr>
          <p:cNvPr id="967089062" name="Foliennummernplatzhalter 10"/>
          <p:cNvSpPr>
            <a:spLocks noGrp="1"/>
          </p:cNvSpPr>
          <p:nvPr>
            <p:ph type="sldNum" sz="quarter" idx="16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CE6CAF4D-DD0D-4F34-9F3A-F974D54A280A}" type="slidenum">
              <a:rPr lang="de-DE"/>
              <a:t>‹Nr.›</a:t>
            </a:fld>
            <a:endParaRPr lang="de-DE"/>
          </a:p>
        </p:txBody>
      </p:sp>
      <p:cxnSp>
        <p:nvCxnSpPr>
          <p:cNvPr id="1434082992" name="Gerader Verbinder 12"/>
          <p:cNvCxnSpPr/>
          <p:nvPr userDrawn="1"/>
        </p:nvCxnSpPr>
        <p:spPr bwMode="auto">
          <a:xfrm>
            <a:off x="550863" y="4120505"/>
            <a:ext cx="424899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0204908" name="Gerader Verbinder 14"/>
          <p:cNvCxnSpPr/>
          <p:nvPr userDrawn="1"/>
        </p:nvCxnSpPr>
        <p:spPr bwMode="auto">
          <a:xfrm>
            <a:off x="6199188" y="4120505"/>
            <a:ext cx="424899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9186288" name="Textplatzhalter 7"/>
          <p:cNvSpPr>
            <a:spLocks noGrp="1"/>
          </p:cNvSpPr>
          <p:nvPr>
            <p:ph type="body" sz="quarter" idx="20"/>
          </p:nvPr>
        </p:nvSpPr>
        <p:spPr bwMode="auto">
          <a:xfrm>
            <a:off x="550863" y="2205038"/>
            <a:ext cx="4248993" cy="1656997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718114647" name="Textplatzhalter 7"/>
          <p:cNvSpPr>
            <a:spLocks noGrp="1"/>
          </p:cNvSpPr>
          <p:nvPr>
            <p:ph type="body" sz="quarter" idx="21"/>
          </p:nvPr>
        </p:nvSpPr>
        <p:spPr bwMode="auto">
          <a:xfrm>
            <a:off x="6178972" y="2205038"/>
            <a:ext cx="4248993" cy="1656997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590751528" name="Textplatzhalter 7"/>
          <p:cNvSpPr>
            <a:spLocks noGrp="1"/>
          </p:cNvSpPr>
          <p:nvPr>
            <p:ph type="body" sz="quarter" idx="22"/>
          </p:nvPr>
        </p:nvSpPr>
        <p:spPr bwMode="auto">
          <a:xfrm>
            <a:off x="550863" y="4291013"/>
            <a:ext cx="4248993" cy="1656997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438201640" name="Textplatzhalter 7"/>
          <p:cNvSpPr>
            <a:spLocks noGrp="1"/>
          </p:cNvSpPr>
          <p:nvPr>
            <p:ph type="body" sz="quarter" idx="23"/>
          </p:nvPr>
        </p:nvSpPr>
        <p:spPr bwMode="auto">
          <a:xfrm>
            <a:off x="6178972" y="4291013"/>
            <a:ext cx="4248993" cy="1656997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und Inhalt 2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50642833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494680556" name="Textplatzhalter 7"/>
          <p:cNvSpPr>
            <a:spLocks noGrp="1"/>
          </p:cNvSpPr>
          <p:nvPr>
            <p:ph type="body" sz="quarter" idx="13"/>
          </p:nvPr>
        </p:nvSpPr>
        <p:spPr bwMode="auto">
          <a:xfrm>
            <a:off x="550863" y="2204864"/>
            <a:ext cx="10082212" cy="3456384"/>
          </a:xfrm>
        </p:spPr>
        <p:txBody>
          <a:bodyPr/>
          <a:lstStyle>
            <a:lvl1pPr>
              <a:spcBef>
                <a:spcPts val="2600"/>
              </a:spcBef>
              <a:defRPr sz="2400"/>
            </a:lvl1pPr>
            <a:lvl2pPr marL="355600" indent="-355600">
              <a:spcBef>
                <a:spcPts val="2100"/>
              </a:spcBef>
              <a:buFont typeface="Kantumruy Pro"/>
              <a:buChar char="—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251147504" name="Datumsplatzhalter 8"/>
          <p:cNvSpPr>
            <a:spLocks noGrp="1"/>
          </p:cNvSpPr>
          <p:nvPr>
            <p:ph type="dt" sz="half" idx="14"/>
          </p:nvPr>
        </p:nvSpPr>
        <p:spPr bwMode="auto"/>
        <p:txBody>
          <a:bodyPr/>
          <a:lstStyle/>
          <a:p>
            <a:pPr>
              <a:defRPr/>
            </a:pPr>
            <a:fld id="{BE64F6F3-3477-4C89-9056-C92CFB29775B}" type="datetime1">
              <a:rPr lang="de-DE"/>
              <a:t>05.02.2026</a:t>
            </a:fld>
            <a:endParaRPr lang="de-DE"/>
          </a:p>
        </p:txBody>
      </p:sp>
      <p:sp>
        <p:nvSpPr>
          <p:cNvPr id="676696788" name="Fußzeilenplatzhalter 9"/>
          <p:cNvSpPr>
            <a:spLocks noGrp="1"/>
          </p:cNvSpPr>
          <p:nvPr>
            <p:ph type="ftr" sz="quarter" idx="15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Name der Präsentation</a:t>
            </a:r>
            <a:endParaRPr/>
          </a:p>
        </p:txBody>
      </p:sp>
      <p:sp>
        <p:nvSpPr>
          <p:cNvPr id="141403245" name="Foliennummernplatzhalter 10"/>
          <p:cNvSpPr>
            <a:spLocks noGrp="1"/>
          </p:cNvSpPr>
          <p:nvPr>
            <p:ph type="sldNum" sz="quarter" idx="16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CE6CAF4D-DD0D-4F34-9F3A-F974D54A280A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Bild links Inhalt 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09103119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218550373" name="Textplatzhalter 7"/>
          <p:cNvSpPr>
            <a:spLocks noGrp="1"/>
          </p:cNvSpPr>
          <p:nvPr>
            <p:ph type="body" sz="quarter" idx="13"/>
          </p:nvPr>
        </p:nvSpPr>
        <p:spPr bwMode="auto">
          <a:xfrm>
            <a:off x="5951984" y="2276872"/>
            <a:ext cx="4681091" cy="3384375"/>
          </a:xfrm>
        </p:spPr>
        <p:txBody>
          <a:bodyPr/>
          <a:lstStyle>
            <a:lvl1pPr>
              <a:lnSpc>
                <a:spcPct val="100000"/>
              </a:lnSpc>
              <a:spcBef>
                <a:spcPts val="2600"/>
              </a:spcBef>
              <a:defRPr sz="2400"/>
            </a:lvl1pPr>
            <a:lvl2pPr marL="355600" indent="-355600">
              <a:lnSpc>
                <a:spcPct val="100000"/>
              </a:lnSpc>
              <a:spcBef>
                <a:spcPts val="2100"/>
              </a:spcBef>
              <a:buFont typeface="Kantumruy Pro"/>
              <a:buChar char="—"/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79508864" name="Datumsplatzhalter 8"/>
          <p:cNvSpPr>
            <a:spLocks noGrp="1"/>
          </p:cNvSpPr>
          <p:nvPr>
            <p:ph type="dt" sz="half" idx="14"/>
          </p:nvPr>
        </p:nvSpPr>
        <p:spPr bwMode="auto"/>
        <p:txBody>
          <a:bodyPr/>
          <a:lstStyle/>
          <a:p>
            <a:pPr>
              <a:defRPr/>
            </a:pPr>
            <a:fld id="{BE64F6F3-3477-4C89-9056-C92CFB29775B}" type="datetime1">
              <a:rPr lang="de-DE"/>
              <a:t>05.02.2026</a:t>
            </a:fld>
            <a:endParaRPr lang="de-DE"/>
          </a:p>
        </p:txBody>
      </p:sp>
      <p:sp>
        <p:nvSpPr>
          <p:cNvPr id="2145009771" name="Fußzeilenplatzhalter 9"/>
          <p:cNvSpPr>
            <a:spLocks noGrp="1"/>
          </p:cNvSpPr>
          <p:nvPr>
            <p:ph type="ftr" sz="quarter" idx="15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Name der Präsentation</a:t>
            </a:r>
            <a:endParaRPr/>
          </a:p>
        </p:txBody>
      </p:sp>
      <p:sp>
        <p:nvSpPr>
          <p:cNvPr id="426060069" name="Foliennummernplatzhalter 10"/>
          <p:cNvSpPr>
            <a:spLocks noGrp="1"/>
          </p:cNvSpPr>
          <p:nvPr>
            <p:ph type="sldNum" sz="quarter" idx="16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CE6CAF4D-DD0D-4F34-9F3A-F974D54A280A}" type="slidenum">
              <a:rPr lang="de-DE"/>
              <a:t>‹Nr.›</a:t>
            </a:fld>
            <a:endParaRPr lang="de-DE"/>
          </a:p>
        </p:txBody>
      </p:sp>
      <p:sp>
        <p:nvSpPr>
          <p:cNvPr id="385154811" name="Bildplatzhalter 5"/>
          <p:cNvSpPr>
            <a:spLocks noGrp="1"/>
          </p:cNvSpPr>
          <p:nvPr>
            <p:ph type="pic" sz="quarter" idx="17"/>
          </p:nvPr>
        </p:nvSpPr>
        <p:spPr bwMode="auto">
          <a:xfrm>
            <a:off x="550862" y="2132856"/>
            <a:ext cx="5026026" cy="3474314"/>
          </a:xfrm>
        </p:spPr>
        <p:txBody>
          <a:bodyPr/>
          <a:lstStyle/>
          <a:p>
            <a:pPr>
              <a:defRPr/>
            </a:pPr>
            <a:r>
              <a:rPr lang="de-DE"/>
              <a:t>Bild durch Klicken auf Symbol hinzufügen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32226553" name="Rechteck 9"/>
          <p:cNvSpPr/>
          <p:nvPr userDrawn="1"/>
        </p:nvSpPr>
        <p:spPr bwMode="auto">
          <a:xfrm>
            <a:off x="0" y="6309320"/>
            <a:ext cx="12192000" cy="548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131789528" name="Titelplatzhalter 1"/>
          <p:cNvSpPr>
            <a:spLocks noGrp="1"/>
          </p:cNvSpPr>
          <p:nvPr>
            <p:ph type="title"/>
          </p:nvPr>
        </p:nvSpPr>
        <p:spPr bwMode="auto">
          <a:xfrm>
            <a:off x="569342" y="561975"/>
            <a:ext cx="10063733" cy="92280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20796589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550863" y="2225040"/>
            <a:ext cx="10082212" cy="343620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>
              <a:defRPr/>
            </a:pPr>
            <a:r>
              <a:rPr lang="de-DE"/>
              <a:t>Mastertextfeld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032467593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550863" y="6497767"/>
            <a:ext cx="115264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 spc="7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6532FE3-A7DD-49AA-B4A9-8E4EE9F381C1}" type="datetime1">
              <a:rPr lang="de-DE"/>
              <a:t>05.02.2026</a:t>
            </a:fld>
            <a:endParaRPr lang="de-DE"/>
          </a:p>
        </p:txBody>
      </p:sp>
      <p:sp>
        <p:nvSpPr>
          <p:cNvPr id="397430469" name="Fußzeilenplatzhalter 4"/>
          <p:cNvSpPr>
            <a:spLocks noGrp="1"/>
          </p:cNvSpPr>
          <p:nvPr>
            <p:ph type="ftr" sz="quarter" idx="3"/>
          </p:nvPr>
        </p:nvSpPr>
        <p:spPr bwMode="auto">
          <a:xfrm flipH="1">
            <a:off x="1991608" y="6497767"/>
            <a:ext cx="1944151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 spc="7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de-DE"/>
              <a:t>Name der Präsentation</a:t>
            </a:r>
            <a:endParaRPr/>
          </a:p>
        </p:txBody>
      </p:sp>
      <p:sp>
        <p:nvSpPr>
          <p:cNvPr id="2032174533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8897937" y="6497767"/>
            <a:ext cx="2743200" cy="153888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1000" spc="7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de-DE"/>
              <a:t>Seite </a:t>
            </a:r>
            <a:fld id="{CE6CAF4D-DD0D-4F34-9F3A-F974D54A280A}" type="slidenum">
              <a:rPr lang="de-DE"/>
              <a:t>‹Nr.›</a:t>
            </a:fld>
            <a:endParaRPr lang="de-DE"/>
          </a:p>
        </p:txBody>
      </p:sp>
      <p:pic>
        <p:nvPicPr>
          <p:cNvPr id="432995721" name="Grafik 11"/>
          <p:cNvPicPr>
            <a:picLocks noChangeAspect="1"/>
          </p:cNvPicPr>
          <p:nvPr userDrawn="1"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/>
        </p:blipFill>
        <p:spPr bwMode="auto">
          <a:xfrm>
            <a:off x="11251183" y="620713"/>
            <a:ext cx="371475" cy="380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hf hdr="0"/>
  <p:txStyles>
    <p:titleStyle>
      <a:lvl1pPr algn="l" defTabSz="914400">
        <a:lnSpc>
          <a:spcPct val="100000"/>
        </a:lnSpc>
        <a:spcBef>
          <a:spcPts val="0"/>
        </a:spcBef>
        <a:buNone/>
        <a:defRPr sz="2800" spc="3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>
        <a:lnSpc>
          <a:spcPct val="113999"/>
        </a:lnSpc>
        <a:spcBef>
          <a:spcPts val="1200"/>
        </a:spcBef>
        <a:buFont typeface="Arial"/>
        <a:buNone/>
        <a:defRPr sz="1800" spc="30">
          <a:solidFill>
            <a:schemeClr val="tx1"/>
          </a:solidFill>
          <a:latin typeface="+mn-lt"/>
          <a:ea typeface="+mn-ea"/>
          <a:cs typeface="+mn-cs"/>
        </a:defRPr>
      </a:lvl1pPr>
      <a:lvl2pPr marL="361950" indent="-361950" algn="l" defTabSz="914400">
        <a:lnSpc>
          <a:spcPct val="113999"/>
        </a:lnSpc>
        <a:spcBef>
          <a:spcPts val="500"/>
        </a:spcBef>
        <a:buFont typeface="Kantumruy Pro"/>
        <a:buChar char="—"/>
        <a:defRPr sz="1800" spc="30">
          <a:solidFill>
            <a:schemeClr val="tx1"/>
          </a:solidFill>
          <a:latin typeface="+mn-lt"/>
          <a:ea typeface="+mn-ea"/>
          <a:cs typeface="+mn-cs"/>
        </a:defRPr>
      </a:lvl2pPr>
      <a:lvl3pPr marL="628650" indent="-266700" algn="l" defTabSz="914400">
        <a:lnSpc>
          <a:spcPct val="113999"/>
        </a:lnSpc>
        <a:spcBef>
          <a:spcPts val="500"/>
        </a:spcBef>
        <a:buFont typeface="Arial"/>
        <a:buChar char="•"/>
        <a:defRPr sz="1600" spc="30">
          <a:solidFill>
            <a:schemeClr val="tx1"/>
          </a:solidFill>
          <a:latin typeface="+mn-lt"/>
          <a:ea typeface="+mn-ea"/>
          <a:cs typeface="+mn-cs"/>
        </a:defRPr>
      </a:lvl3pPr>
      <a:lvl4pPr marL="809625" indent="-180975" algn="l" defTabSz="914400">
        <a:lnSpc>
          <a:spcPct val="113999"/>
        </a:lnSpc>
        <a:spcBef>
          <a:spcPts val="500"/>
        </a:spcBef>
        <a:buFont typeface="Symbol"/>
        <a:buChar char="-"/>
        <a:defRPr sz="1400" spc="30">
          <a:solidFill>
            <a:schemeClr val="tx1"/>
          </a:solidFill>
          <a:latin typeface="+mn-lt"/>
          <a:ea typeface="+mn-ea"/>
          <a:cs typeface="+mn-cs"/>
        </a:defRPr>
      </a:lvl4pPr>
      <a:lvl5pPr marL="990600" indent="-180975" algn="l" defTabSz="914400">
        <a:lnSpc>
          <a:spcPct val="113999"/>
        </a:lnSpc>
        <a:spcBef>
          <a:spcPts val="500"/>
        </a:spcBef>
        <a:buFont typeface="Arial"/>
        <a:buChar char="•"/>
        <a:defRPr sz="1400" spc="3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46685E7-371E-42F4-9E73-E6E88ED61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D568370-54AF-4060-A7D3-CDD6565040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D9344BF-C29F-4569-B554-1FE135D7BC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C6050-2D5D-4D4B-A072-24EEA2F81539}" type="datetimeFigureOut">
              <a:rPr lang="de-DE" smtClean="0"/>
              <a:t>05.02.2026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2CFB24C-306F-4215-A6B9-7241F83EB5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B0CF343-F3B4-428F-8C48-7D50407E95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58F96-C2D4-412D-A453-3784F570CD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1354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31.png"/><Relationship Id="rId4" Type="http://schemas.openxmlformats.org/officeDocument/2006/relationships/image" Target="../media/image30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0.JP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2.tiff"/><Relationship Id="rId5" Type="http://schemas.openxmlformats.org/officeDocument/2006/relationships/image" Target="../media/image6.svg"/><Relationship Id="rId10" Type="http://schemas.openxmlformats.org/officeDocument/2006/relationships/image" Target="../media/image35.gif"/><Relationship Id="rId4" Type="http://schemas.openxmlformats.org/officeDocument/2006/relationships/image" Target="../media/image5.png"/><Relationship Id="rId9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jpg"/><Relationship Id="rId4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0.JP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2.tiff"/><Relationship Id="rId11" Type="http://schemas.openxmlformats.org/officeDocument/2006/relationships/hyperlink" Target="https://creativecommons.org/licenses/by/4.0/deed.de" TargetMode="External"/><Relationship Id="rId5" Type="http://schemas.openxmlformats.org/officeDocument/2006/relationships/image" Target="../media/image6.svg"/><Relationship Id="rId10" Type="http://schemas.openxmlformats.org/officeDocument/2006/relationships/image" Target="../media/image35.gif"/><Relationship Id="rId4" Type="http://schemas.openxmlformats.org/officeDocument/2006/relationships/image" Target="../media/image5.pn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FF2B5EF4-FFF2-40B4-BE49-F238E27FC236}">
                <a16:creationId xmlns:a16="http://schemas.microsoft.com/office/drawing/2014/main" id="{EFCA4442-597F-4AD8-A551-3A70EBA589F7}"/>
              </a:ext>
            </a:extLst>
          </p:cNvPr>
          <p:cNvSpPr/>
          <p:nvPr/>
        </p:nvSpPr>
        <p:spPr bwMode="auto">
          <a:xfrm>
            <a:off x="0" y="6309320"/>
            <a:ext cx="12192000" cy="5486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D3061E6-7072-45C6-B17A-0DFEF62A0A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C437D97-BB5D-42C7-92AE-803D352172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89AE063A-C261-49FE-BE14-702CCC0BB1D2}"/>
              </a:ext>
            </a:extLst>
          </p:cNvPr>
          <p:cNvSpPr txBox="1"/>
          <p:nvPr/>
        </p:nvSpPr>
        <p:spPr bwMode="auto">
          <a:xfrm>
            <a:off x="2855640" y="6169917"/>
            <a:ext cx="6426674" cy="710854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>
              <a:lnSpc>
                <a:spcPct val="100000"/>
              </a:lnSpc>
              <a:spcBef>
                <a:spcPts val="0"/>
              </a:spcBef>
              <a:buNone/>
              <a:defRPr sz="5000" spc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/>
                <a:ea typeface="+mj-ea"/>
                <a:cs typeface="+mj-cs"/>
              </a:rPr>
              <a:t>VR Move </a:t>
            </a:r>
            <a:r>
              <a:rPr lang="de-DE" sz="4000" b="1" dirty="0">
                <a:latin typeface="Aptos"/>
              </a:rPr>
              <a:t>Technikanleitung</a:t>
            </a:r>
            <a:endParaRPr kumimoji="0" sz="4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59FA114-E0BB-4925-BDC0-96C8CB5A91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6" b="39093"/>
          <a:stretch/>
        </p:blipFill>
        <p:spPr bwMode="auto">
          <a:xfrm>
            <a:off x="4888230" y="0"/>
            <a:ext cx="7303770" cy="630932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719F958-8006-420E-88FD-FA3132B114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9" r="4752" b="6551"/>
          <a:stretch/>
        </p:blipFill>
        <p:spPr bwMode="auto">
          <a:xfrm>
            <a:off x="-10838" y="0"/>
            <a:ext cx="4899068" cy="6309320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8742D29D-9F93-48A5-85E6-E40DE43A271D}"/>
              </a:ext>
            </a:extLst>
          </p:cNvPr>
          <p:cNvSpPr/>
          <p:nvPr/>
        </p:nvSpPr>
        <p:spPr bwMode="auto">
          <a:xfrm>
            <a:off x="263352" y="440688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60FD4B4A-0B17-4A6B-84DA-25E12A2F961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837" y="6605874"/>
            <a:ext cx="778245" cy="272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008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9719F958-8006-420E-88FD-FA3132B114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1" t="-2491" r="4963" b="305"/>
          <a:stretch/>
        </p:blipFill>
        <p:spPr bwMode="auto">
          <a:xfrm>
            <a:off x="-10838" y="-171400"/>
            <a:ext cx="4899068" cy="7029400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8742D29D-9F93-48A5-85E6-E40DE43A271D}"/>
              </a:ext>
            </a:extLst>
          </p:cNvPr>
          <p:cNvSpPr/>
          <p:nvPr/>
        </p:nvSpPr>
        <p:spPr bwMode="auto">
          <a:xfrm>
            <a:off x="263352" y="440688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Grafik 13">
            <a:extLst>
              <a:ext uri="{FF2B5EF4-FFF2-40B4-BE49-F238E27FC236}">
                <a16:creationId xmlns:a16="http://schemas.microsoft.com/office/drawing/2014/main" id="{3E24D33E-66F2-47EB-BBA4-AE542CA555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/>
        </p:blipFill>
        <p:spPr bwMode="auto">
          <a:xfrm>
            <a:off x="8472264" y="6093296"/>
            <a:ext cx="1636417" cy="367735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2E1CAF28-10AA-49CA-8102-1EFD33E4DA71}"/>
              </a:ext>
            </a:extLst>
          </p:cNvPr>
          <p:cNvSpPr txBox="1"/>
          <p:nvPr/>
        </p:nvSpPr>
        <p:spPr>
          <a:xfrm>
            <a:off x="3935760" y="2636912"/>
            <a:ext cx="28803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5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/>
                <a:ea typeface="+mn-ea"/>
                <a:cs typeface="+mn-cs"/>
              </a:rPr>
              <a:t>VR Move </a:t>
            </a:r>
            <a:endParaRPr kumimoji="0" lang="de-DE" sz="5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0C2E1AB8-F38F-4E49-9A7E-822D08C248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272" y="5973837"/>
            <a:ext cx="2386584" cy="73456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36F2815-C652-4AAA-BFF5-6EE7FF88BC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840" y="6102615"/>
            <a:ext cx="2360295" cy="60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48FA5A0B-7254-4E18-91B2-254F59BEBC5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0472" y="118195"/>
            <a:ext cx="2746248" cy="1258824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263C0AD1-2409-4C88-A04B-5B980CE6459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837" y="6605874"/>
            <a:ext cx="778245" cy="27229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506C3D6E-2D2E-43A7-A09F-6C803470E4E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0036" y="5973837"/>
            <a:ext cx="1380841" cy="73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30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" name="Rechteck 3">
            <a:extLst>
              <a:ext uri="{FF2B5EF4-FFF2-40B4-BE49-F238E27FC236}">
                <a16:creationId xmlns:a16="http://schemas.microsoft.com/office/drawing/2014/main" id="{611E0BFA-DE52-4C22-A35D-121F103FC6DC}"/>
              </a:ext>
            </a:extLst>
          </p:cNvPr>
          <p:cNvSpPr/>
          <p:nvPr/>
        </p:nvSpPr>
        <p:spPr bwMode="auto">
          <a:xfrm>
            <a:off x="4223793" y="0"/>
            <a:ext cx="7968207" cy="5486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833254221" name="Titel 1"/>
          <p:cNvSpPr txBox="1"/>
          <p:nvPr/>
        </p:nvSpPr>
        <p:spPr bwMode="auto">
          <a:xfrm>
            <a:off x="911424" y="169721"/>
            <a:ext cx="3060744" cy="378959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>
              <a:lnSpc>
                <a:spcPct val="100000"/>
              </a:lnSpc>
              <a:spcBef>
                <a:spcPts val="0"/>
              </a:spcBef>
              <a:buNone/>
              <a:defRPr sz="5000" spc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sz="3000" b="1" dirty="0">
                <a:latin typeface="Aptos"/>
              </a:rPr>
              <a:t>VR Move - Technik</a:t>
            </a:r>
            <a:endParaRPr dirty="0"/>
          </a:p>
        </p:txBody>
      </p:sp>
      <p:sp>
        <p:nvSpPr>
          <p:cNvPr id="1600871271" name="Textfeld 6"/>
          <p:cNvSpPr txBox="1"/>
          <p:nvPr/>
        </p:nvSpPr>
        <p:spPr bwMode="auto">
          <a:xfrm>
            <a:off x="11288534" y="6516052"/>
            <a:ext cx="928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b="1" dirty="0"/>
              <a:t>Karte 1</a:t>
            </a:r>
            <a:endParaRPr b="1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32037F7-2A29-2FEB-4B49-F1ED2834660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9440" b="43815"/>
          <a:stretch/>
        </p:blipFill>
        <p:spPr bwMode="auto">
          <a:xfrm>
            <a:off x="835139" y="1124744"/>
            <a:ext cx="4612789" cy="4050506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562FD0AC-CB3F-8EBE-8E7E-3826BE1E6D4F}"/>
              </a:ext>
            </a:extLst>
          </p:cNvPr>
          <p:cNvSpPr txBox="1"/>
          <p:nvPr/>
        </p:nvSpPr>
        <p:spPr bwMode="auto">
          <a:xfrm>
            <a:off x="911424" y="5445224"/>
            <a:ext cx="2664296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000" b="1" dirty="0">
                <a:latin typeface="Aptos" panose="020B0004020202020204" pitchFamily="34" charset="0"/>
              </a:rPr>
              <a:t>Ein-/ Ausschalten der Brille</a:t>
            </a:r>
          </a:p>
        </p:txBody>
      </p:sp>
      <p:cxnSp>
        <p:nvCxnSpPr>
          <p:cNvPr id="19" name="Verbinder: gewinkelt 18">
            <a:extLst>
              <a:ext uri="{FF2B5EF4-FFF2-40B4-BE49-F238E27FC236}">
                <a16:creationId xmlns:a16="http://schemas.microsoft.com/office/drawing/2014/main" id="{31E68A1F-4D65-A364-A364-0355DBA140EE}"/>
              </a:ext>
            </a:extLst>
          </p:cNvPr>
          <p:cNvCxnSpPr>
            <a:cxnSpLocks/>
            <a:stCxn id="10" idx="3"/>
          </p:cNvCxnSpPr>
          <p:nvPr/>
        </p:nvCxnSpPr>
        <p:spPr bwMode="auto">
          <a:xfrm flipV="1">
            <a:off x="3575720" y="4653136"/>
            <a:ext cx="828092" cy="1146031"/>
          </a:xfrm>
          <a:prstGeom prst="bentConnector2">
            <a:avLst/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AEEC22DA-84AD-D167-A16E-D74C59576526}"/>
              </a:ext>
            </a:extLst>
          </p:cNvPr>
          <p:cNvSpPr/>
          <p:nvPr/>
        </p:nvSpPr>
        <p:spPr bwMode="auto">
          <a:xfrm>
            <a:off x="4079776" y="4077072"/>
            <a:ext cx="630070" cy="504056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8F7A255-E16C-2728-D430-EEA322C3CA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0492" b="17379"/>
          <a:stretch/>
        </p:blipFill>
        <p:spPr bwMode="auto">
          <a:xfrm>
            <a:off x="6429130" y="1402079"/>
            <a:ext cx="4612789" cy="3833330"/>
          </a:xfrm>
          <a:prstGeom prst="rect">
            <a:avLst/>
          </a:prstGeom>
        </p:spPr>
      </p:pic>
      <p:sp>
        <p:nvSpPr>
          <p:cNvPr id="22" name="Textfeld 21">
            <a:extLst>
              <a:ext uri="{FF2B5EF4-FFF2-40B4-BE49-F238E27FC236}">
                <a16:creationId xmlns:a16="http://schemas.microsoft.com/office/drawing/2014/main" id="{039D513F-BB21-0458-910F-D13227EA1E73}"/>
              </a:ext>
            </a:extLst>
          </p:cNvPr>
          <p:cNvSpPr txBox="1"/>
          <p:nvPr/>
        </p:nvSpPr>
        <p:spPr bwMode="auto">
          <a:xfrm>
            <a:off x="9009165" y="5654947"/>
            <a:ext cx="1954572" cy="72638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000" b="1" dirty="0">
                <a:latin typeface="Aptos" panose="020B0004020202020204" pitchFamily="34" charset="0"/>
              </a:rPr>
              <a:t>Scharfstellen der Linse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0DE01AD1-524E-A49F-F94F-2D24A79D92A8}"/>
              </a:ext>
            </a:extLst>
          </p:cNvPr>
          <p:cNvSpPr txBox="1"/>
          <p:nvPr/>
        </p:nvSpPr>
        <p:spPr bwMode="auto">
          <a:xfrm>
            <a:off x="6507313" y="5654947"/>
            <a:ext cx="1954572" cy="72638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000" b="1" dirty="0">
                <a:latin typeface="Aptos" panose="020B0004020202020204" pitchFamily="34" charset="0"/>
              </a:rPr>
              <a:t>Regulierung Lautstärke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B760CFAD-64CC-0BF9-7A7C-B05BCE00AD13}"/>
              </a:ext>
            </a:extLst>
          </p:cNvPr>
          <p:cNvSpPr/>
          <p:nvPr/>
        </p:nvSpPr>
        <p:spPr bwMode="auto">
          <a:xfrm>
            <a:off x="6888088" y="2386723"/>
            <a:ext cx="792088" cy="403974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35F6C19C-FF52-5BD3-794A-2A7B0D6F557B}"/>
              </a:ext>
            </a:extLst>
          </p:cNvPr>
          <p:cNvSpPr/>
          <p:nvPr/>
        </p:nvSpPr>
        <p:spPr bwMode="auto">
          <a:xfrm>
            <a:off x="9686830" y="2273471"/>
            <a:ext cx="585634" cy="517226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3" name="Verbinder: gewinkelt 32">
            <a:extLst>
              <a:ext uri="{FF2B5EF4-FFF2-40B4-BE49-F238E27FC236}">
                <a16:creationId xmlns:a16="http://schemas.microsoft.com/office/drawing/2014/main" id="{C42C3B36-9CC4-33A2-9948-CAF6C56DDCC1}"/>
              </a:ext>
            </a:extLst>
          </p:cNvPr>
          <p:cNvCxnSpPr>
            <a:cxnSpLocks/>
            <a:stCxn id="22" idx="3"/>
            <a:endCxn id="25" idx="3"/>
          </p:cNvCxnSpPr>
          <p:nvPr/>
        </p:nvCxnSpPr>
        <p:spPr bwMode="auto">
          <a:xfrm flipH="1" flipV="1">
            <a:off x="10272464" y="2532084"/>
            <a:ext cx="691273" cy="3486054"/>
          </a:xfrm>
          <a:prstGeom prst="bentConnector3">
            <a:avLst>
              <a:gd name="adj1" fmla="val -33069"/>
            </a:avLst>
          </a:prstGeom>
          <a:ln w="5715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itel 1">
            <a:extLst>
              <a:ext uri="{FF2B5EF4-FFF2-40B4-BE49-F238E27FC236}">
                <a16:creationId xmlns:a16="http://schemas.microsoft.com/office/drawing/2014/main" id="{CAF7425D-1951-E5E5-AE2F-7FC190E56902}"/>
              </a:ext>
            </a:extLst>
          </p:cNvPr>
          <p:cNvSpPr txBox="1"/>
          <p:nvPr/>
        </p:nvSpPr>
        <p:spPr bwMode="auto">
          <a:xfrm>
            <a:off x="4351084" y="64369"/>
            <a:ext cx="7577564" cy="484311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>
              <a:lnSpc>
                <a:spcPct val="100000"/>
              </a:lnSpc>
              <a:spcBef>
                <a:spcPts val="0"/>
              </a:spcBef>
              <a:buNone/>
              <a:defRPr sz="5000" spc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sz="3000" dirty="0">
                <a:latin typeface="Aptos"/>
              </a:rPr>
              <a:t>Einschalten/ Einstellen der VR-Brille</a:t>
            </a:r>
            <a:endParaRPr sz="3000" dirty="0"/>
          </a:p>
        </p:txBody>
      </p:sp>
      <p:cxnSp>
        <p:nvCxnSpPr>
          <p:cNvPr id="24" name="Verbinder: gewinkelt 23">
            <a:extLst>
              <a:ext uri="{FF2B5EF4-FFF2-40B4-BE49-F238E27FC236}">
                <a16:creationId xmlns:a16="http://schemas.microsoft.com/office/drawing/2014/main" id="{AD5B317A-9B18-48DD-A39B-E8054A41E7E5}"/>
              </a:ext>
            </a:extLst>
          </p:cNvPr>
          <p:cNvCxnSpPr>
            <a:cxnSpLocks/>
            <a:stCxn id="23" idx="1"/>
            <a:endCxn id="27" idx="1"/>
          </p:cNvCxnSpPr>
          <p:nvPr/>
        </p:nvCxnSpPr>
        <p:spPr bwMode="auto">
          <a:xfrm rot="10800000" flipH="1">
            <a:off x="6507312" y="2588710"/>
            <a:ext cx="380775" cy="3429428"/>
          </a:xfrm>
          <a:prstGeom prst="bentConnector3">
            <a:avLst>
              <a:gd name="adj1" fmla="val -60035"/>
            </a:avLst>
          </a:prstGeom>
          <a:ln w="57150">
            <a:solidFill>
              <a:schemeClr val="accent3"/>
            </a:solidFill>
            <a:tailEnd type="triangle"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llipse 17">
            <a:extLst>
              <a:ext uri="{FF2B5EF4-FFF2-40B4-BE49-F238E27FC236}">
                <a16:creationId xmlns:a16="http://schemas.microsoft.com/office/drawing/2014/main" id="{466EC813-104A-4EA3-BC2C-C46066FADFDA}"/>
              </a:ext>
            </a:extLst>
          </p:cNvPr>
          <p:cNvSpPr/>
          <p:nvPr/>
        </p:nvSpPr>
        <p:spPr bwMode="auto">
          <a:xfrm>
            <a:off x="263352" y="440688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46A96E4F-09E6-480F-9662-27CE0C7BE5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837" y="6605874"/>
            <a:ext cx="778245" cy="2722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C9CC9EC2-EA16-071D-F68A-86F6D8B3A4DC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" name="Rechteck 3">
            <a:extLst>
              <a:ext uri="{FF2B5EF4-FFF2-40B4-BE49-F238E27FC236}">
                <a16:creationId xmlns:a16="http://schemas.microsoft.com/office/drawing/2014/main" id="{B26A7F43-70C5-4654-B32C-6B863CFE3F39}"/>
              </a:ext>
            </a:extLst>
          </p:cNvPr>
          <p:cNvSpPr/>
          <p:nvPr/>
        </p:nvSpPr>
        <p:spPr bwMode="auto">
          <a:xfrm>
            <a:off x="4223793" y="0"/>
            <a:ext cx="7968207" cy="5486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089862846" name="Textfeld 6">
            <a:extLst>
              <a:ext uri="{FF2B5EF4-FFF2-40B4-BE49-F238E27FC236}">
                <a16:creationId xmlns:a16="http://schemas.microsoft.com/office/drawing/2014/main" id="{76058B7E-09C1-61EB-096F-29E25508F838}"/>
              </a:ext>
            </a:extLst>
          </p:cNvPr>
          <p:cNvSpPr txBox="1"/>
          <p:nvPr/>
        </p:nvSpPr>
        <p:spPr bwMode="auto">
          <a:xfrm>
            <a:off x="11288534" y="6516052"/>
            <a:ext cx="928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b="1" dirty="0"/>
              <a:t>Karte 2</a:t>
            </a:r>
            <a:endParaRPr b="1" dirty="0"/>
          </a:p>
        </p:txBody>
      </p:sp>
      <p:pic>
        <p:nvPicPr>
          <p:cNvPr id="11" name="Grafik 10" descr="Ein Bild, das Im Haus, Computer, Person, Wand enthält.&#10;&#10;Automatisch generierte Beschreibung">
            <a:extLst>
              <a:ext uri="{FF2B5EF4-FFF2-40B4-BE49-F238E27FC236}">
                <a16:creationId xmlns:a16="http://schemas.microsoft.com/office/drawing/2014/main" id="{717AE78D-06A1-ED38-938B-9BEB4A9944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090" t="43967" r="24778" b="14441"/>
          <a:stretch/>
        </p:blipFill>
        <p:spPr bwMode="auto">
          <a:xfrm>
            <a:off x="6384032" y="1664804"/>
            <a:ext cx="4507708" cy="3528392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B9B71D34-E002-FC17-4599-E3B42A998227}"/>
              </a:ext>
            </a:extLst>
          </p:cNvPr>
          <p:cNvSpPr txBox="1"/>
          <p:nvPr/>
        </p:nvSpPr>
        <p:spPr bwMode="auto">
          <a:xfrm>
            <a:off x="7211225" y="5515096"/>
            <a:ext cx="2952328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000" b="1" dirty="0">
                <a:latin typeface="Aptos" panose="020B0004020202020204" pitchFamily="34" charset="0"/>
              </a:rPr>
              <a:t>Programmauswahl im Menü: Open </a:t>
            </a:r>
            <a:r>
              <a:rPr lang="de-DE" sz="2000" b="1" dirty="0" err="1">
                <a:latin typeface="Aptos" panose="020B0004020202020204" pitchFamily="34" charset="0"/>
              </a:rPr>
              <a:t>Brush</a:t>
            </a:r>
            <a:endParaRPr lang="de-DE" sz="2000" b="1" dirty="0">
              <a:latin typeface="Aptos" panose="020B0004020202020204" pitchFamily="34" charset="0"/>
            </a:endParaRPr>
          </a:p>
        </p:txBody>
      </p:sp>
      <p:sp>
        <p:nvSpPr>
          <p:cNvPr id="25" name="Titel 1">
            <a:extLst>
              <a:ext uri="{FF2B5EF4-FFF2-40B4-BE49-F238E27FC236}">
                <a16:creationId xmlns:a16="http://schemas.microsoft.com/office/drawing/2014/main" id="{E0621B88-9A6B-5391-84ED-F24F3CB142CE}"/>
              </a:ext>
            </a:extLst>
          </p:cNvPr>
          <p:cNvSpPr txBox="1"/>
          <p:nvPr/>
        </p:nvSpPr>
        <p:spPr bwMode="auto">
          <a:xfrm>
            <a:off x="4351084" y="64369"/>
            <a:ext cx="7577564" cy="484311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>
              <a:lnSpc>
                <a:spcPct val="100000"/>
              </a:lnSpc>
              <a:spcBef>
                <a:spcPts val="0"/>
              </a:spcBef>
              <a:buNone/>
              <a:defRPr sz="5000" spc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sz="3000" dirty="0">
                <a:latin typeface="Aptos"/>
              </a:rPr>
              <a:t>Menübedienung</a:t>
            </a:r>
            <a:endParaRPr sz="3000" dirty="0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57E20EF1-9277-4052-B962-E35EB57FCE1B}"/>
              </a:ext>
            </a:extLst>
          </p:cNvPr>
          <p:cNvSpPr txBox="1"/>
          <p:nvPr/>
        </p:nvSpPr>
        <p:spPr bwMode="auto">
          <a:xfrm>
            <a:off x="911424" y="169721"/>
            <a:ext cx="3060744" cy="378959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>
              <a:lnSpc>
                <a:spcPct val="100000"/>
              </a:lnSpc>
              <a:spcBef>
                <a:spcPts val="0"/>
              </a:spcBef>
              <a:buNone/>
              <a:defRPr sz="5000" spc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sz="3000" b="1" dirty="0">
                <a:latin typeface="Aptos"/>
              </a:rPr>
              <a:t>VR Move - Technik</a:t>
            </a:r>
            <a:endParaRPr dirty="0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7A97F22D-2E59-429F-8E35-126AFF00E0F7}"/>
              </a:ext>
            </a:extLst>
          </p:cNvPr>
          <p:cNvSpPr/>
          <p:nvPr/>
        </p:nvSpPr>
        <p:spPr bwMode="auto">
          <a:xfrm>
            <a:off x="263352" y="440688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0BB044D4-5381-47C1-A672-74AAC9ACFC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837" y="6605874"/>
            <a:ext cx="778245" cy="272290"/>
          </a:xfrm>
          <a:prstGeom prst="rect">
            <a:avLst/>
          </a:prstGeom>
        </p:spPr>
      </p:pic>
      <p:pic>
        <p:nvPicPr>
          <p:cNvPr id="17" name="Grafik 16" descr="Ein Bild, das Im Haus, Wand, Mobiliar, Tisch enthält.&#10;&#10;Automatisch generierte Beschreibung">
            <a:extLst>
              <a:ext uri="{FF2B5EF4-FFF2-40B4-BE49-F238E27FC236}">
                <a16:creationId xmlns:a16="http://schemas.microsoft.com/office/drawing/2014/main" id="{B3A1E748-F4FF-41B1-BB48-0C0D49B9F34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1170" t="53881" r="32963" b="4788"/>
          <a:stretch/>
        </p:blipFill>
        <p:spPr bwMode="auto">
          <a:xfrm>
            <a:off x="911424" y="1187129"/>
            <a:ext cx="3600400" cy="4147947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AB50EE83-728B-4428-9D58-31BDEA0C837C}"/>
              </a:ext>
            </a:extLst>
          </p:cNvPr>
          <p:cNvSpPr txBox="1"/>
          <p:nvPr/>
        </p:nvSpPr>
        <p:spPr bwMode="auto">
          <a:xfrm>
            <a:off x="1149833" y="5515096"/>
            <a:ext cx="3123582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000" b="1" dirty="0">
                <a:latin typeface="Aptos" panose="020B0004020202020204" pitchFamily="34" charset="0"/>
              </a:rPr>
              <a:t>Begrenzung / Guardian neu festlegen oder bestätigen</a:t>
            </a:r>
          </a:p>
        </p:txBody>
      </p:sp>
    </p:spTree>
    <p:extLst>
      <p:ext uri="{BB962C8B-B14F-4D97-AF65-F5344CB8AC3E}">
        <p14:creationId xmlns:p14="http://schemas.microsoft.com/office/powerpoint/2010/main" val="4005235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B0DEC647-DE62-7BAD-9DD6-3E7FA3C98901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" name="Rechteck 3">
            <a:extLst>
              <a:ext uri="{FF2B5EF4-FFF2-40B4-BE49-F238E27FC236}">
                <a16:creationId xmlns:a16="http://schemas.microsoft.com/office/drawing/2014/main" id="{5009E5FE-6A07-482A-BA85-C5521DE4B711}"/>
              </a:ext>
            </a:extLst>
          </p:cNvPr>
          <p:cNvSpPr/>
          <p:nvPr/>
        </p:nvSpPr>
        <p:spPr bwMode="auto">
          <a:xfrm>
            <a:off x="4223793" y="0"/>
            <a:ext cx="7968207" cy="5486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089862846" name="Textfeld 6">
            <a:extLst>
              <a:ext uri="{FF2B5EF4-FFF2-40B4-BE49-F238E27FC236}">
                <a16:creationId xmlns:a16="http://schemas.microsoft.com/office/drawing/2014/main" id="{C8173A43-1395-E883-9932-7DF9F6794B03}"/>
              </a:ext>
            </a:extLst>
          </p:cNvPr>
          <p:cNvSpPr txBox="1"/>
          <p:nvPr/>
        </p:nvSpPr>
        <p:spPr bwMode="auto">
          <a:xfrm>
            <a:off x="11288534" y="6516052"/>
            <a:ext cx="928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b="1" dirty="0"/>
              <a:t>Karte 3</a:t>
            </a:r>
            <a:endParaRPr b="1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2D21B04-70E9-71CA-80FB-34B1A67A7F9E}"/>
              </a:ext>
            </a:extLst>
          </p:cNvPr>
          <p:cNvSpPr txBox="1"/>
          <p:nvPr/>
        </p:nvSpPr>
        <p:spPr bwMode="auto">
          <a:xfrm>
            <a:off x="738946" y="1484784"/>
            <a:ext cx="10714108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000" b="1" dirty="0">
                <a:latin typeface="Aptos" panose="020B0004020202020204" pitchFamily="34" charset="0"/>
              </a:rPr>
              <a:t>Malen mit Open </a:t>
            </a:r>
            <a:r>
              <a:rPr lang="de-DE" sz="2000" b="1" dirty="0" err="1">
                <a:latin typeface="Aptos" panose="020B0004020202020204" pitchFamily="34" charset="0"/>
              </a:rPr>
              <a:t>Brush</a:t>
            </a:r>
            <a:r>
              <a:rPr lang="de-DE" sz="2000" b="1" dirty="0">
                <a:latin typeface="Aptos" panose="020B0004020202020204" pitchFamily="34" charset="0"/>
              </a:rPr>
              <a:t>:</a:t>
            </a:r>
          </a:p>
          <a:p>
            <a:r>
              <a:rPr lang="de-DE" sz="2000" b="1" dirty="0">
                <a:latin typeface="Aptos" panose="020B0004020202020204" pitchFamily="34" charset="0"/>
              </a:rPr>
              <a:t>Du hast zwei Controller. Mit einem Controller malst du, mit dem anderen hältst du die Palette mit verschiedenen Farben, Stricharten, Mustern etc.. </a:t>
            </a:r>
            <a:br>
              <a:rPr lang="de-DE" sz="2000" b="1" dirty="0">
                <a:latin typeface="Aptos" panose="020B0004020202020204" pitchFamily="34" charset="0"/>
              </a:rPr>
            </a:br>
            <a:r>
              <a:rPr lang="de-DE" sz="2000" b="1" dirty="0">
                <a:latin typeface="Aptos" panose="020B0004020202020204" pitchFamily="34" charset="0"/>
              </a:rPr>
              <a:t>Testen der Malfunktion: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D8930F33-9AF3-A8C2-7853-03353CBF5068}"/>
              </a:ext>
            </a:extLst>
          </p:cNvPr>
          <p:cNvSpPr txBox="1"/>
          <p:nvPr/>
        </p:nvSpPr>
        <p:spPr bwMode="auto">
          <a:xfrm>
            <a:off x="2930924" y="3070704"/>
            <a:ext cx="2877044" cy="31393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Drücke mit dem Zeigefinger an deinem Mal-Controller den </a:t>
            </a:r>
            <a:r>
              <a:rPr lang="de-DE" dirty="0"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Auslöser</a:t>
            </a:r>
            <a:r>
              <a:rPr lang="de-DE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de-DE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Halte den </a:t>
            </a:r>
            <a:r>
              <a:rPr lang="de-DE" dirty="0"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Auslöser</a:t>
            </a:r>
            <a:r>
              <a:rPr lang="de-DE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gedrückt und bewege den Controller zum Malen. </a:t>
            </a:r>
          </a:p>
          <a:p>
            <a:r>
              <a:rPr lang="de-DE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Mit dem </a:t>
            </a:r>
            <a:r>
              <a:rPr lang="de-DE" dirty="0" err="1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Thumbstick</a:t>
            </a:r>
            <a:r>
              <a:rPr lang="de-DE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kannst du die Breite des Strichs bestimmen. </a:t>
            </a:r>
          </a:p>
          <a:p>
            <a:endParaRPr lang="de-DE" dirty="0"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>
              <a:effectLst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Grafik 1" descr="Ein Bild, das Person, Im Haus, Finger, Geschirr enthält.&#10;&#10;Automatisch generierte Beschreibung">
            <a:extLst>
              <a:ext uri="{FF2B5EF4-FFF2-40B4-BE49-F238E27FC236}">
                <a16:creationId xmlns:a16="http://schemas.microsoft.com/office/drawing/2014/main" id="{674A02EC-3BB2-C87F-CA84-B639301416A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027" t="15068" r="3122" b="11324"/>
          <a:stretch/>
        </p:blipFill>
        <p:spPr bwMode="auto">
          <a:xfrm rot="5399977" flipV="1">
            <a:off x="249891" y="3573372"/>
            <a:ext cx="3170084" cy="2191959"/>
          </a:xfrm>
          <a:prstGeom prst="rect">
            <a:avLst/>
          </a:prstGeom>
        </p:spPr>
      </p:pic>
      <p:pic>
        <p:nvPicPr>
          <p:cNvPr id="3" name="Grafik 2" descr="Ein Bild, das Kreis, Dunkelheit, Kunst, Licht enthält.&#10;&#10;Automatisch generierte Beschreibung">
            <a:extLst>
              <a:ext uri="{FF2B5EF4-FFF2-40B4-BE49-F238E27FC236}">
                <a16:creationId xmlns:a16="http://schemas.microsoft.com/office/drawing/2014/main" id="{7B2BFF11-2C9D-AEFE-190D-DFFC126E1DF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7727" r="30061"/>
          <a:stretch/>
        </p:blipFill>
        <p:spPr bwMode="auto">
          <a:xfrm>
            <a:off x="6096000" y="3068960"/>
            <a:ext cx="2416752" cy="3170098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4BA224C-DDB2-7661-01B8-681EEB651DCF}"/>
              </a:ext>
            </a:extLst>
          </p:cNvPr>
          <p:cNvSpPr txBox="1"/>
          <p:nvPr/>
        </p:nvSpPr>
        <p:spPr bwMode="auto">
          <a:xfrm>
            <a:off x="8472264" y="3070704"/>
            <a:ext cx="2980790" cy="31393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b="1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Hinweis: </a:t>
            </a:r>
            <a:br>
              <a:rPr lang="de-DE" b="1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 kannst zwischen der Mal- und </a:t>
            </a:r>
            <a:r>
              <a:rPr lang="de-DE" dirty="0" err="1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Palettensteuerung</a:t>
            </a:r>
            <a:r>
              <a:rPr lang="de-DE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wechseln, indem du die Unterseiten der beiden Steuerungen zusammen antippst. Dies ist besonders praktisch, wenn sich Rechts- und Linkshänder*innen die Controller teilen. </a:t>
            </a:r>
          </a:p>
          <a:p>
            <a:endParaRPr lang="de-DE" dirty="0">
              <a:effectLst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95F35AF9-FCBC-4EDC-5F01-0DCEA1F4A80C}"/>
              </a:ext>
            </a:extLst>
          </p:cNvPr>
          <p:cNvSpPr txBox="1"/>
          <p:nvPr/>
        </p:nvSpPr>
        <p:spPr bwMode="auto">
          <a:xfrm>
            <a:off x="4351084" y="64369"/>
            <a:ext cx="7577564" cy="484311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>
              <a:lnSpc>
                <a:spcPct val="100000"/>
              </a:lnSpc>
              <a:spcBef>
                <a:spcPts val="0"/>
              </a:spcBef>
              <a:buNone/>
              <a:defRPr sz="5000" spc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sz="3000" dirty="0">
                <a:latin typeface="Aptos"/>
              </a:rPr>
              <a:t>Funktionen Open </a:t>
            </a:r>
            <a:r>
              <a:rPr lang="de-DE" sz="3000" dirty="0" err="1">
                <a:latin typeface="Aptos"/>
              </a:rPr>
              <a:t>Brush</a:t>
            </a:r>
            <a:endParaRPr sz="3000" dirty="0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2B1B3914-0C91-48BC-B5C5-E5B1E6E93EDB}"/>
              </a:ext>
            </a:extLst>
          </p:cNvPr>
          <p:cNvSpPr txBox="1"/>
          <p:nvPr/>
        </p:nvSpPr>
        <p:spPr bwMode="auto">
          <a:xfrm>
            <a:off x="911424" y="169721"/>
            <a:ext cx="3060744" cy="378959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>
              <a:lnSpc>
                <a:spcPct val="100000"/>
              </a:lnSpc>
              <a:spcBef>
                <a:spcPts val="0"/>
              </a:spcBef>
              <a:buNone/>
              <a:defRPr sz="5000" spc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sz="3000" b="1" dirty="0">
                <a:latin typeface="Aptos"/>
              </a:rPr>
              <a:t>VR Move - Technik</a:t>
            </a:r>
            <a:endParaRPr dirty="0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5663D703-4AEE-4544-9D5F-1C96CAD20EB0}"/>
              </a:ext>
            </a:extLst>
          </p:cNvPr>
          <p:cNvSpPr/>
          <p:nvPr/>
        </p:nvSpPr>
        <p:spPr bwMode="auto">
          <a:xfrm>
            <a:off x="263352" y="440688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5C266865-6C23-489D-8B4A-97A698D1CD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837" y="6605874"/>
            <a:ext cx="778245" cy="27229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3FF9784-839B-42FD-B6CA-8528FF46C0EA}"/>
              </a:ext>
            </a:extLst>
          </p:cNvPr>
          <p:cNvSpPr txBox="1"/>
          <p:nvPr/>
        </p:nvSpPr>
        <p:spPr bwMode="auto">
          <a:xfrm>
            <a:off x="227348" y="3605827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 err="1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Thumbstick</a:t>
            </a:r>
            <a:endParaRPr lang="de-DE" sz="1200" b="1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1B16075C-86BE-4F97-8D14-A97644BC7F16}"/>
              </a:ext>
            </a:extLst>
          </p:cNvPr>
          <p:cNvSpPr txBox="1"/>
          <p:nvPr/>
        </p:nvSpPr>
        <p:spPr bwMode="auto">
          <a:xfrm>
            <a:off x="2107094" y="3415372"/>
            <a:ext cx="8691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b="1" dirty="0"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Auslöser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616440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3E743AFD-3797-C276-9720-2989CFE26429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Rechteck 3">
            <a:extLst>
              <a:ext uri="{FF2B5EF4-FFF2-40B4-BE49-F238E27FC236}">
                <a16:creationId xmlns:a16="http://schemas.microsoft.com/office/drawing/2014/main" id="{2AEF50FC-1F12-4BB4-95EA-38C4AF962EED}"/>
              </a:ext>
            </a:extLst>
          </p:cNvPr>
          <p:cNvSpPr/>
          <p:nvPr/>
        </p:nvSpPr>
        <p:spPr bwMode="auto">
          <a:xfrm>
            <a:off x="4223793" y="0"/>
            <a:ext cx="7968207" cy="5486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18" name="Grafik 17" descr="Ein Bild, das Screenshot, Neon, Licht, Lampe enthält.&#10;&#10;Automatisch generierte Beschreibung">
            <a:extLst>
              <a:ext uri="{FF2B5EF4-FFF2-40B4-BE49-F238E27FC236}">
                <a16:creationId xmlns:a16="http://schemas.microsoft.com/office/drawing/2014/main" id="{D7210219-37DB-1687-AEC2-38716AF0DE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556" r="9002"/>
          <a:stretch/>
        </p:blipFill>
        <p:spPr bwMode="auto">
          <a:xfrm>
            <a:off x="5807968" y="2143413"/>
            <a:ext cx="3528392" cy="4063122"/>
          </a:xfrm>
          <a:prstGeom prst="rect">
            <a:avLst/>
          </a:prstGeom>
        </p:spPr>
      </p:pic>
      <p:pic>
        <p:nvPicPr>
          <p:cNvPr id="17" name="Grafik 16" descr="Ein Bild, das Screenshot, Elektronik, Neon, Licht enthält.&#10;&#10;Automatisch generierte Beschreibung">
            <a:extLst>
              <a:ext uri="{FF2B5EF4-FFF2-40B4-BE49-F238E27FC236}">
                <a16:creationId xmlns:a16="http://schemas.microsoft.com/office/drawing/2014/main" id="{27486CEF-13FB-267B-13DC-7CF22698DC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719736" y="2164789"/>
            <a:ext cx="2004501" cy="1020575"/>
          </a:xfrm>
          <a:prstGeom prst="rect">
            <a:avLst/>
          </a:prstGeom>
        </p:spPr>
      </p:pic>
      <p:sp>
        <p:nvSpPr>
          <p:cNvPr id="2089862846" name="Textfeld 6">
            <a:extLst>
              <a:ext uri="{FF2B5EF4-FFF2-40B4-BE49-F238E27FC236}">
                <a16:creationId xmlns:a16="http://schemas.microsoft.com/office/drawing/2014/main" id="{5C08A2B1-EBEC-9891-1522-5D3A1A186E9A}"/>
              </a:ext>
            </a:extLst>
          </p:cNvPr>
          <p:cNvSpPr txBox="1"/>
          <p:nvPr/>
        </p:nvSpPr>
        <p:spPr bwMode="auto">
          <a:xfrm>
            <a:off x="11288534" y="6516052"/>
            <a:ext cx="928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b="1" dirty="0"/>
              <a:t>Karte 4</a:t>
            </a:r>
            <a:endParaRPr b="1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4DDD73E8-D566-F5F7-AA8D-B67F9B0416DE}"/>
              </a:ext>
            </a:extLst>
          </p:cNvPr>
          <p:cNvSpPr txBox="1"/>
          <p:nvPr/>
        </p:nvSpPr>
        <p:spPr bwMode="auto">
          <a:xfrm>
            <a:off x="738946" y="1484784"/>
            <a:ext cx="1071410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000" b="1" dirty="0">
                <a:latin typeface="Aptos" panose="020B0004020202020204" pitchFamily="34" charset="0"/>
              </a:rPr>
              <a:t>Austesten des </a:t>
            </a:r>
            <a:r>
              <a:rPr lang="de-DE" sz="2000" b="1" dirty="0" err="1">
                <a:latin typeface="Aptos" panose="020B0004020202020204" pitchFamily="34" charset="0"/>
              </a:rPr>
              <a:t>Palettenmenüs</a:t>
            </a:r>
            <a:r>
              <a:rPr lang="de-DE" sz="2000" b="1" dirty="0">
                <a:latin typeface="Aptos" panose="020B0004020202020204" pitchFamily="34" charset="0"/>
              </a:rPr>
              <a:t> und verschiedener Funktionen: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DD7850BF-0CEA-20D6-42AD-2F5E532610CB}"/>
              </a:ext>
            </a:extLst>
          </p:cNvPr>
          <p:cNvSpPr txBox="1"/>
          <p:nvPr/>
        </p:nvSpPr>
        <p:spPr bwMode="auto">
          <a:xfrm>
            <a:off x="2855640" y="3068956"/>
            <a:ext cx="2877044" cy="31393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Streiche auf dem Paletten-Controller mit dem Daumen auf dem </a:t>
            </a:r>
            <a:r>
              <a:rPr lang="de-DE" sz="1800" dirty="0" err="1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Thumbstick</a:t>
            </a:r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nach links oder rechts. Auf diese Weise kannst du zwischen den drei Seiten der Palette rotieren. </a:t>
            </a:r>
            <a:b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Fokussiere den Zeiger und drücke auf den Auslöser, um eine Auswahl zu treffen.</a:t>
            </a:r>
          </a:p>
          <a:p>
            <a:endParaRPr lang="de-DE" sz="1800" dirty="0">
              <a:effectLst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Grafik 4" descr="Ein Bild, das Waschbecken, Stecker und Steckdosen, Im Haus enthält.&#10;&#10;Automatisch generierte Beschreibung">
            <a:extLst>
              <a:ext uri="{FF2B5EF4-FFF2-40B4-BE49-F238E27FC236}">
                <a16:creationId xmlns:a16="http://schemas.microsoft.com/office/drawing/2014/main" id="{437F3772-12BD-76BE-3CE4-3585D909699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6864" t="15260" r="1643" b="16075"/>
          <a:stretch/>
        </p:blipFill>
        <p:spPr bwMode="auto">
          <a:xfrm rot="5400000">
            <a:off x="230627" y="3581522"/>
            <a:ext cx="3139322" cy="2110704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86FB2BCB-4D86-CC6F-86C8-B0F021CC60F3}"/>
              </a:ext>
            </a:extLst>
          </p:cNvPr>
          <p:cNvSpPr/>
          <p:nvPr/>
        </p:nvSpPr>
        <p:spPr bwMode="auto">
          <a:xfrm>
            <a:off x="1268188" y="3844110"/>
            <a:ext cx="585634" cy="517226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2" descr="Ein Bild, das Text, Screenshot, Schrift, Design enthält.&#10;&#10;Automatisch generierte Beschreibung">
            <a:extLst>
              <a:ext uri="{FF2B5EF4-FFF2-40B4-BE49-F238E27FC236}">
                <a16:creationId xmlns:a16="http://schemas.microsoft.com/office/drawing/2014/main" id="{708C017C-43E7-34C9-6B6C-8213962B6C3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8024" t="15515"/>
          <a:stretch/>
        </p:blipFill>
        <p:spPr bwMode="auto">
          <a:xfrm>
            <a:off x="738947" y="2169738"/>
            <a:ext cx="1472716" cy="918235"/>
          </a:xfrm>
          <a:prstGeom prst="rect">
            <a:avLst/>
          </a:prstGeom>
        </p:spPr>
      </p:pic>
      <p:pic>
        <p:nvPicPr>
          <p:cNvPr id="15" name="Grafik 14" descr="Ein Bild, das Screenshot, Text, Kreis, Grafiken enthält.&#10;&#10;Automatisch generierte Beschreibung">
            <a:extLst>
              <a:ext uri="{FF2B5EF4-FFF2-40B4-BE49-F238E27FC236}">
                <a16:creationId xmlns:a16="http://schemas.microsoft.com/office/drawing/2014/main" id="{6F722E25-2DC6-6082-43F2-9340B153D9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2211663" y="2163045"/>
            <a:ext cx="1591804" cy="918235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F92766E6-A9F9-A5CE-10F1-1F298F6EB759}"/>
              </a:ext>
            </a:extLst>
          </p:cNvPr>
          <p:cNvSpPr txBox="1"/>
          <p:nvPr/>
        </p:nvSpPr>
        <p:spPr bwMode="auto">
          <a:xfrm>
            <a:off x="9336360" y="2132856"/>
            <a:ext cx="2110704" cy="406265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800" b="1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Löschen:</a:t>
            </a:r>
          </a:p>
          <a:p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 Pinselstriche zu löschen oder wieder herzustellen, </a:t>
            </a:r>
            <a:b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kannst du mit dem Radiergummi „Löschen“ (</a:t>
            </a:r>
            <a:r>
              <a:rPr lang="de-DE" sz="1800" dirty="0" err="1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de-DE" sz="1800" dirty="0" err="1">
                <a:solidFill>
                  <a:srgbClr val="000000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raser</a:t>
            </a:r>
            <a:r>
              <a:rPr lang="de-DE" sz="1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oder „Wiederherstellen“ </a:t>
            </a:r>
            <a:r>
              <a:rPr lang="de-DE" sz="1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(Restore) auswählen. </a:t>
            </a:r>
          </a:p>
          <a:p>
            <a:endParaRPr lang="de-DE" dirty="0">
              <a:solidFill>
                <a:srgbClr val="000000"/>
              </a:solidFill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1800" dirty="0">
              <a:solidFill>
                <a:srgbClr val="000000"/>
              </a:solidFill>
              <a:effectLst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1800" dirty="0">
              <a:solidFill>
                <a:srgbClr val="000000"/>
              </a:solidFill>
              <a:effectLst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600" dirty="0">
              <a:effectLst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3CF58D3A-FF72-157A-B077-0473270BB858}"/>
              </a:ext>
            </a:extLst>
          </p:cNvPr>
          <p:cNvSpPr txBox="1"/>
          <p:nvPr/>
        </p:nvSpPr>
        <p:spPr bwMode="auto">
          <a:xfrm>
            <a:off x="4351084" y="64369"/>
            <a:ext cx="7577564" cy="484311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>
              <a:lnSpc>
                <a:spcPct val="100000"/>
              </a:lnSpc>
              <a:spcBef>
                <a:spcPts val="0"/>
              </a:spcBef>
              <a:buNone/>
              <a:defRPr sz="5000" spc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sz="3000" dirty="0">
                <a:latin typeface="Aptos"/>
              </a:rPr>
              <a:t>Funktionen Open </a:t>
            </a:r>
            <a:r>
              <a:rPr lang="de-DE" sz="3000" dirty="0" err="1">
                <a:latin typeface="Aptos"/>
              </a:rPr>
              <a:t>Brush</a:t>
            </a:r>
            <a:endParaRPr lang="de-DE" sz="3000" dirty="0"/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849171C2-5C58-47D0-A743-FB4817C3BBC9}"/>
              </a:ext>
            </a:extLst>
          </p:cNvPr>
          <p:cNvSpPr txBox="1"/>
          <p:nvPr/>
        </p:nvSpPr>
        <p:spPr bwMode="auto">
          <a:xfrm>
            <a:off x="911424" y="169721"/>
            <a:ext cx="3060744" cy="378959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>
              <a:lnSpc>
                <a:spcPct val="100000"/>
              </a:lnSpc>
              <a:spcBef>
                <a:spcPts val="0"/>
              </a:spcBef>
              <a:buNone/>
              <a:defRPr sz="5000" spc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sz="3000" b="1" dirty="0">
                <a:latin typeface="Aptos"/>
              </a:rPr>
              <a:t>VR Move - Technik</a:t>
            </a:r>
            <a:endParaRPr dirty="0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2D326D6F-9309-47F2-8804-88359FAE1B6D}"/>
              </a:ext>
            </a:extLst>
          </p:cNvPr>
          <p:cNvSpPr/>
          <p:nvPr/>
        </p:nvSpPr>
        <p:spPr bwMode="auto">
          <a:xfrm>
            <a:off x="263352" y="440688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04C3FAF3-7BC8-4156-B372-0A1CA927D60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837" y="6605874"/>
            <a:ext cx="778245" cy="272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753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12A71C75-F2D8-6E2D-B3EE-78372AAF7C75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" name="Rechteck 3">
            <a:extLst>
              <a:ext uri="{FF2B5EF4-FFF2-40B4-BE49-F238E27FC236}">
                <a16:creationId xmlns:a16="http://schemas.microsoft.com/office/drawing/2014/main" id="{CC8DEE1D-EF78-4CF1-86A4-D207D0D752E9}"/>
              </a:ext>
            </a:extLst>
          </p:cNvPr>
          <p:cNvSpPr/>
          <p:nvPr/>
        </p:nvSpPr>
        <p:spPr bwMode="auto">
          <a:xfrm>
            <a:off x="4223793" y="0"/>
            <a:ext cx="7968207" cy="5486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089862846" name="Textfeld 6">
            <a:extLst>
              <a:ext uri="{FF2B5EF4-FFF2-40B4-BE49-F238E27FC236}">
                <a16:creationId xmlns:a16="http://schemas.microsoft.com/office/drawing/2014/main" id="{EFC4917B-825D-D262-820F-7A19BF52F038}"/>
              </a:ext>
            </a:extLst>
          </p:cNvPr>
          <p:cNvSpPr txBox="1"/>
          <p:nvPr/>
        </p:nvSpPr>
        <p:spPr bwMode="auto">
          <a:xfrm>
            <a:off x="11288534" y="6516052"/>
            <a:ext cx="928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b="1" dirty="0"/>
              <a:t>Karte 5</a:t>
            </a:r>
            <a:endParaRPr b="1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2E3E0B81-914B-2AB9-CEF2-65318DEAD326}"/>
              </a:ext>
            </a:extLst>
          </p:cNvPr>
          <p:cNvSpPr txBox="1"/>
          <p:nvPr/>
        </p:nvSpPr>
        <p:spPr bwMode="auto">
          <a:xfrm>
            <a:off x="738946" y="1484784"/>
            <a:ext cx="1071410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000" b="1" dirty="0">
                <a:latin typeface="Aptos" panose="020B0004020202020204" pitchFamily="34" charset="0"/>
              </a:rPr>
              <a:t>Weitere nützliche Funktionen: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40038A5-A5D3-F7BD-889F-6D1D5F34CF0E}"/>
              </a:ext>
            </a:extLst>
          </p:cNvPr>
          <p:cNvSpPr txBox="1"/>
          <p:nvPr/>
        </p:nvSpPr>
        <p:spPr bwMode="auto">
          <a:xfrm>
            <a:off x="5670577" y="2244934"/>
            <a:ext cx="1988356" cy="369331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800" b="1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Aktionen wiederholen</a:t>
            </a:r>
          </a:p>
          <a:p>
            <a:endParaRPr lang="de-DE" sz="1800" dirty="0">
              <a:effectLst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Klicke auf dem Paletten-Controller auf die Y-Taste (Rechtshänder*in) </a:t>
            </a:r>
          </a:p>
          <a:p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oder die B-Taste (Linkshänder*in), um Aktionen zu wiederholen. </a:t>
            </a:r>
          </a:p>
          <a:p>
            <a:endParaRPr lang="de-DE" dirty="0"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1800" dirty="0">
              <a:effectLst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Grafik 11" descr="Ein Bild, das Waschbecken, Stecker und Steckdosen, Im Haus enthält.&#10;&#10;Automatisch generierte Beschreibung">
            <a:extLst>
              <a:ext uri="{FF2B5EF4-FFF2-40B4-BE49-F238E27FC236}">
                <a16:creationId xmlns:a16="http://schemas.microsoft.com/office/drawing/2014/main" id="{BF4680E2-108B-5401-D494-B70B5224C98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725" t="26631" r="-1950" b="24190"/>
          <a:stretch/>
        </p:blipFill>
        <p:spPr bwMode="auto">
          <a:xfrm rot="5400000">
            <a:off x="-278820" y="3262701"/>
            <a:ext cx="3792184" cy="1756655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F0D305E0-17BE-1085-B853-CC490A70ED5C}"/>
              </a:ext>
            </a:extLst>
          </p:cNvPr>
          <p:cNvSpPr txBox="1"/>
          <p:nvPr/>
        </p:nvSpPr>
        <p:spPr bwMode="auto">
          <a:xfrm>
            <a:off x="2495599" y="2244935"/>
            <a:ext cx="1440160" cy="369331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800" b="1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Löschen</a:t>
            </a:r>
          </a:p>
          <a:p>
            <a:endParaRPr lang="de-DE" dirty="0"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Drücke die X-Taste (Rechts-</a:t>
            </a:r>
            <a:r>
              <a:rPr lang="de-DE" sz="1800" dirty="0" err="1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händer</a:t>
            </a:r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*in) oder die A-Taste (Links-</a:t>
            </a:r>
            <a:r>
              <a:rPr lang="de-DE" sz="1800" dirty="0" err="1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händer</a:t>
            </a:r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*in) des Paletten-controllers.</a:t>
            </a:r>
          </a:p>
          <a:p>
            <a:endParaRPr lang="de-DE" dirty="0"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1800" dirty="0">
              <a:effectLst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4970C1C0-A0F6-BAEE-CAB7-8A6FEEF972E1}"/>
              </a:ext>
            </a:extLst>
          </p:cNvPr>
          <p:cNvSpPr/>
          <p:nvPr/>
        </p:nvSpPr>
        <p:spPr bwMode="auto">
          <a:xfrm>
            <a:off x="1467872" y="3861048"/>
            <a:ext cx="489824" cy="459046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7" name="Grafik 16" descr="Ein Bild, das Waschbecken, Stecker und Steckdosen, Im Haus enthält.&#10;&#10;Automatisch generierte Beschreibung">
            <a:extLst>
              <a:ext uri="{FF2B5EF4-FFF2-40B4-BE49-F238E27FC236}">
                <a16:creationId xmlns:a16="http://schemas.microsoft.com/office/drawing/2014/main" id="{D41E0714-4622-3E18-6701-F60F662841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725" t="26631" r="-1950" b="24190"/>
          <a:stretch/>
        </p:blipFill>
        <p:spPr bwMode="auto">
          <a:xfrm rot="5400000">
            <a:off x="2917993" y="3262699"/>
            <a:ext cx="3792185" cy="1756655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2C6A28D0-3674-F677-FDB6-3FE14A5FD774}"/>
              </a:ext>
            </a:extLst>
          </p:cNvPr>
          <p:cNvSpPr/>
          <p:nvPr/>
        </p:nvSpPr>
        <p:spPr bwMode="auto">
          <a:xfrm>
            <a:off x="4963307" y="3527783"/>
            <a:ext cx="412613" cy="477281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BD2BFC0F-D48E-3704-C9B7-CFDD264ADE5E}"/>
              </a:ext>
            </a:extLst>
          </p:cNvPr>
          <p:cNvSpPr txBox="1"/>
          <p:nvPr/>
        </p:nvSpPr>
        <p:spPr bwMode="auto">
          <a:xfrm>
            <a:off x="10128448" y="2243911"/>
            <a:ext cx="1274901" cy="369331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800" b="1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Alles löschen</a:t>
            </a:r>
          </a:p>
          <a:p>
            <a:endParaRPr lang="de-DE" dirty="0"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Wähle im Menü den Papierkorb aus, um den gesamten Sketch zu löschen.</a:t>
            </a:r>
          </a:p>
          <a:p>
            <a:endParaRPr lang="de-DE" dirty="0"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1800" dirty="0">
              <a:effectLst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Grafik 18" descr="Ein Bild, das Screenshot, Cartoon, Kunst enthält.&#10;&#10;Automatisch generierte Beschreibung">
            <a:extLst>
              <a:ext uri="{FF2B5EF4-FFF2-40B4-BE49-F238E27FC236}">
                <a16:creationId xmlns:a16="http://schemas.microsoft.com/office/drawing/2014/main" id="{C2E41C3A-6128-7C30-B222-5D637AEB6A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8933" y="2244934"/>
            <a:ext cx="2469515" cy="3692296"/>
          </a:xfrm>
          <a:prstGeom prst="rect">
            <a:avLst/>
          </a:prstGeom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77B2234C-9275-0B01-7076-3EB5FFB66E1F}"/>
              </a:ext>
            </a:extLst>
          </p:cNvPr>
          <p:cNvSpPr/>
          <p:nvPr/>
        </p:nvSpPr>
        <p:spPr bwMode="auto">
          <a:xfrm>
            <a:off x="8203667" y="4895935"/>
            <a:ext cx="412613" cy="477281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Titel 1">
            <a:extLst>
              <a:ext uri="{FF2B5EF4-FFF2-40B4-BE49-F238E27FC236}">
                <a16:creationId xmlns:a16="http://schemas.microsoft.com/office/drawing/2014/main" id="{FAA5F2FA-DA66-4525-B2AE-409F63349FE6}"/>
              </a:ext>
            </a:extLst>
          </p:cNvPr>
          <p:cNvSpPr txBox="1"/>
          <p:nvPr/>
        </p:nvSpPr>
        <p:spPr bwMode="auto">
          <a:xfrm>
            <a:off x="4351084" y="64369"/>
            <a:ext cx="7577564" cy="484311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>
              <a:lnSpc>
                <a:spcPct val="100000"/>
              </a:lnSpc>
              <a:spcBef>
                <a:spcPts val="0"/>
              </a:spcBef>
              <a:buNone/>
              <a:defRPr sz="5000" spc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sz="3000" dirty="0">
                <a:latin typeface="Aptos"/>
              </a:rPr>
              <a:t>Funktionen Open </a:t>
            </a:r>
            <a:r>
              <a:rPr lang="de-DE" sz="3000" dirty="0" err="1">
                <a:latin typeface="Aptos"/>
              </a:rPr>
              <a:t>Brush</a:t>
            </a:r>
            <a:endParaRPr lang="de-DE" sz="3000" dirty="0"/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D4744921-EE75-436D-A8EB-6557EDC4862F}"/>
              </a:ext>
            </a:extLst>
          </p:cNvPr>
          <p:cNvSpPr txBox="1"/>
          <p:nvPr/>
        </p:nvSpPr>
        <p:spPr bwMode="auto">
          <a:xfrm>
            <a:off x="911424" y="169721"/>
            <a:ext cx="3060744" cy="378959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>
              <a:lnSpc>
                <a:spcPct val="100000"/>
              </a:lnSpc>
              <a:spcBef>
                <a:spcPts val="0"/>
              </a:spcBef>
              <a:buNone/>
              <a:defRPr sz="5000" spc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sz="3000" b="1" dirty="0">
                <a:latin typeface="Aptos"/>
              </a:rPr>
              <a:t>VR Move - Technik</a:t>
            </a:r>
            <a:endParaRPr dirty="0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D7F78787-B4C8-4CE2-945E-56CF43F17A1D}"/>
              </a:ext>
            </a:extLst>
          </p:cNvPr>
          <p:cNvSpPr/>
          <p:nvPr/>
        </p:nvSpPr>
        <p:spPr bwMode="auto">
          <a:xfrm>
            <a:off x="263352" y="440688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DC964E24-3B02-41A8-81EA-AC5BBE1062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837" y="6605874"/>
            <a:ext cx="778245" cy="272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386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83DC7DC9-79C8-A4F2-BF41-B9A46C868B8F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89862846" name="Textfeld 6">
            <a:extLst>
              <a:ext uri="{FF2B5EF4-FFF2-40B4-BE49-F238E27FC236}">
                <a16:creationId xmlns:a16="http://schemas.microsoft.com/office/drawing/2014/main" id="{1B149511-2233-7E44-69B6-EE6DED7CAEBC}"/>
              </a:ext>
            </a:extLst>
          </p:cNvPr>
          <p:cNvSpPr txBox="1"/>
          <p:nvPr/>
        </p:nvSpPr>
        <p:spPr bwMode="auto">
          <a:xfrm>
            <a:off x="11288534" y="6516052"/>
            <a:ext cx="928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b="1" dirty="0"/>
              <a:t>Karte 6</a:t>
            </a:r>
            <a:endParaRPr b="1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2C5D680-CBB0-345F-0BE9-301059541958}"/>
              </a:ext>
            </a:extLst>
          </p:cNvPr>
          <p:cNvSpPr txBox="1"/>
          <p:nvPr/>
        </p:nvSpPr>
        <p:spPr bwMode="auto">
          <a:xfrm>
            <a:off x="738946" y="1484784"/>
            <a:ext cx="1071410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000" b="1" dirty="0">
                <a:latin typeface="Aptos" panose="020B0004020202020204" pitchFamily="34" charset="0"/>
              </a:rPr>
              <a:t>Position im virtuellen Raum verändern/ Drehen, skalieren und verschieben, teleportieren: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CDBACDF-C236-B457-5199-F3674A021083}"/>
              </a:ext>
            </a:extLst>
          </p:cNvPr>
          <p:cNvSpPr txBox="1"/>
          <p:nvPr/>
        </p:nvSpPr>
        <p:spPr bwMode="auto">
          <a:xfrm>
            <a:off x="3532174" y="2204864"/>
            <a:ext cx="2995873" cy="2862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 die Skizze zu skalieren,</a:t>
            </a:r>
          </a:p>
          <a:p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zu drehen oder zu verschieben, kannst du beide Grifftasten an den Seiten ihrer Controller gedrückt halten und so die Skizze greifen. </a:t>
            </a:r>
          </a:p>
          <a:p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Bewege dann die Hände, um die Skizze zu verkleinern, zu vergrößern oder zu drehen.</a:t>
            </a:r>
          </a:p>
        </p:txBody>
      </p:sp>
      <p:pic>
        <p:nvPicPr>
          <p:cNvPr id="2" name="Grafik 1" descr="Ein Bild, das Kopfhörer, Wand, Im Haus, Design enthält.&#10;&#10;Automatisch generierte Beschreibung">
            <a:extLst>
              <a:ext uri="{FF2B5EF4-FFF2-40B4-BE49-F238E27FC236}">
                <a16:creationId xmlns:a16="http://schemas.microsoft.com/office/drawing/2014/main" id="{7022AA49-12C2-9591-0D85-0F1F09CFD95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755" r="12750"/>
          <a:stretch/>
        </p:blipFill>
        <p:spPr bwMode="auto">
          <a:xfrm rot="5400000">
            <a:off x="718629" y="2253641"/>
            <a:ext cx="2862323" cy="2764767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1988FBB2-A37F-06F5-AAB1-7ABD2E4E1437}"/>
              </a:ext>
            </a:extLst>
          </p:cNvPr>
          <p:cNvSpPr/>
          <p:nvPr/>
        </p:nvSpPr>
        <p:spPr bwMode="auto">
          <a:xfrm>
            <a:off x="1633269" y="2708920"/>
            <a:ext cx="358275" cy="648072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8F230012-F6BC-7EFD-6B56-E761943BEBFC}"/>
              </a:ext>
            </a:extLst>
          </p:cNvPr>
          <p:cNvSpPr/>
          <p:nvPr/>
        </p:nvSpPr>
        <p:spPr bwMode="auto">
          <a:xfrm>
            <a:off x="2281341" y="2708920"/>
            <a:ext cx="358275" cy="648072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 descr="Ein Bild, das Text, Screenshot, Elektronik, Grafiken enthält.&#10;&#10;Automatisch generierte Beschreibung">
            <a:extLst>
              <a:ext uri="{FF2B5EF4-FFF2-40B4-BE49-F238E27FC236}">
                <a16:creationId xmlns:a16="http://schemas.microsoft.com/office/drawing/2014/main" id="{6D2686CD-C672-6EB0-4857-457991AC33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744072" y="2204864"/>
            <a:ext cx="2359660" cy="1598295"/>
          </a:xfrm>
          <a:prstGeom prst="rect">
            <a:avLst/>
          </a:prstGeom>
        </p:spPr>
      </p:pic>
      <p:pic>
        <p:nvPicPr>
          <p:cNvPr id="16" name="Grafik 15" descr="Ein Bild, das Grafiken, Grafikdesign, Screenshot, Karminrot enthält.&#10;&#10;Automatisch generierte Beschreibung">
            <a:extLst>
              <a:ext uri="{FF2B5EF4-FFF2-40B4-BE49-F238E27FC236}">
                <a16:creationId xmlns:a16="http://schemas.microsoft.com/office/drawing/2014/main" id="{7DF4C35E-B2D6-FA07-380B-6D9C269CE3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744073" y="3789039"/>
            <a:ext cx="2359660" cy="1284405"/>
          </a:xfrm>
          <a:prstGeom prst="rect">
            <a:avLst/>
          </a:prstGeom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2986075C-FD2E-6A93-F143-995A0D113F9C}"/>
              </a:ext>
            </a:extLst>
          </p:cNvPr>
          <p:cNvSpPr txBox="1"/>
          <p:nvPr/>
        </p:nvSpPr>
        <p:spPr bwMode="auto">
          <a:xfrm>
            <a:off x="9120337" y="2204864"/>
            <a:ext cx="2332717" cy="2862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Wähle im </a:t>
            </a:r>
            <a:r>
              <a:rPr lang="de-DE" sz="1800" dirty="0" err="1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Palettenmenü</a:t>
            </a:r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„</a:t>
            </a:r>
            <a:r>
              <a:rPr lang="de-DE" sz="1800" dirty="0" err="1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Teleport</a:t>
            </a:r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 aus, </a:t>
            </a:r>
            <a:b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 dich per Druck auf die rechte Grifftaste des Malcontrollers an verschiedene Stellen im virtuellen Raum zu teleportieren.</a:t>
            </a:r>
          </a:p>
          <a:p>
            <a:endParaRPr lang="de-DE" sz="1800" dirty="0">
              <a:effectLst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chteck 3">
            <a:extLst>
              <a:ext uri="{FF2B5EF4-FFF2-40B4-BE49-F238E27FC236}">
                <a16:creationId xmlns:a16="http://schemas.microsoft.com/office/drawing/2014/main" id="{2E6F111E-2091-7D53-9E2B-C1A081A6BE51}"/>
              </a:ext>
            </a:extLst>
          </p:cNvPr>
          <p:cNvSpPr/>
          <p:nvPr/>
        </p:nvSpPr>
        <p:spPr bwMode="auto">
          <a:xfrm>
            <a:off x="4223793" y="0"/>
            <a:ext cx="7968207" cy="5486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9" name="Titel 1">
            <a:extLst>
              <a:ext uri="{FF2B5EF4-FFF2-40B4-BE49-F238E27FC236}">
                <a16:creationId xmlns:a16="http://schemas.microsoft.com/office/drawing/2014/main" id="{B350C356-8ADF-31CB-081D-FF08EF1D8617}"/>
              </a:ext>
            </a:extLst>
          </p:cNvPr>
          <p:cNvSpPr txBox="1"/>
          <p:nvPr/>
        </p:nvSpPr>
        <p:spPr bwMode="auto">
          <a:xfrm>
            <a:off x="4351084" y="64369"/>
            <a:ext cx="7577564" cy="484311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>
              <a:lnSpc>
                <a:spcPct val="100000"/>
              </a:lnSpc>
              <a:spcBef>
                <a:spcPts val="0"/>
              </a:spcBef>
              <a:buNone/>
              <a:defRPr sz="5000" spc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sz="3000" dirty="0">
                <a:latin typeface="Aptos"/>
              </a:rPr>
              <a:t>Funktionen Open </a:t>
            </a:r>
            <a:r>
              <a:rPr lang="de-DE" sz="3000">
                <a:latin typeface="Aptos"/>
              </a:rPr>
              <a:t>Brush</a:t>
            </a:r>
            <a:endParaRPr lang="de-DE" sz="3000" dirty="0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13C50644-7FFD-4B6B-AFEE-8FA797647873}"/>
              </a:ext>
            </a:extLst>
          </p:cNvPr>
          <p:cNvSpPr txBox="1"/>
          <p:nvPr/>
        </p:nvSpPr>
        <p:spPr bwMode="auto">
          <a:xfrm>
            <a:off x="911424" y="169721"/>
            <a:ext cx="3060744" cy="378959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>
              <a:lnSpc>
                <a:spcPct val="100000"/>
              </a:lnSpc>
              <a:spcBef>
                <a:spcPts val="0"/>
              </a:spcBef>
              <a:buNone/>
              <a:defRPr sz="5000" spc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sz="3000" b="1" dirty="0">
                <a:latin typeface="Aptos"/>
              </a:rPr>
              <a:t>VR Move - Technik</a:t>
            </a:r>
            <a:endParaRPr dirty="0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5072BF45-7488-43F6-A15B-BFC703D8E28F}"/>
              </a:ext>
            </a:extLst>
          </p:cNvPr>
          <p:cNvSpPr/>
          <p:nvPr/>
        </p:nvSpPr>
        <p:spPr bwMode="auto">
          <a:xfrm>
            <a:off x="263352" y="440688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660C4D2A-8234-42B8-A9A1-37050A598A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837" y="6605874"/>
            <a:ext cx="778245" cy="272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393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9719F958-8006-420E-88FD-FA3132B114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1" t="-2491" r="4963" b="305"/>
          <a:stretch/>
        </p:blipFill>
        <p:spPr bwMode="auto">
          <a:xfrm>
            <a:off x="7317612" y="-171400"/>
            <a:ext cx="4899068" cy="7029400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8742D29D-9F93-48A5-85E6-E40DE43A271D}"/>
              </a:ext>
            </a:extLst>
          </p:cNvPr>
          <p:cNvSpPr/>
          <p:nvPr/>
        </p:nvSpPr>
        <p:spPr bwMode="auto">
          <a:xfrm>
            <a:off x="263352" y="440688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Grafik 13">
            <a:extLst>
              <a:ext uri="{FF2B5EF4-FFF2-40B4-BE49-F238E27FC236}">
                <a16:creationId xmlns:a16="http://schemas.microsoft.com/office/drawing/2014/main" id="{3E24D33E-66F2-47EB-BBA4-AE542CA555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/>
        </p:blipFill>
        <p:spPr bwMode="auto">
          <a:xfrm>
            <a:off x="7762725" y="6204704"/>
            <a:ext cx="1636417" cy="367735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2E1CAF28-10AA-49CA-8102-1EFD33E4DA71}"/>
              </a:ext>
            </a:extLst>
          </p:cNvPr>
          <p:cNvSpPr txBox="1"/>
          <p:nvPr/>
        </p:nvSpPr>
        <p:spPr>
          <a:xfrm>
            <a:off x="3659465" y="746044"/>
            <a:ext cx="37096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5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/>
                <a:ea typeface="+mj-ea"/>
                <a:cs typeface="+mj-cs"/>
              </a:rPr>
              <a:t>Impressum</a:t>
            </a:r>
            <a:endParaRPr lang="de-DE" sz="5400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0C2E1AB8-F38F-4E49-9A7E-822D08C248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185" y="6021288"/>
            <a:ext cx="2386584" cy="73456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36F2815-C652-4AAA-BFF5-6EE7FF88BC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753" y="6150066"/>
            <a:ext cx="2360295" cy="60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48FA5A0B-7254-4E18-91B2-254F59BEBC5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6632"/>
            <a:ext cx="2746248" cy="1258824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F7E1F8E1-595B-48F9-82E2-AAC2EE0BC2D9}"/>
              </a:ext>
            </a:extLst>
          </p:cNvPr>
          <p:cNvSpPr txBox="1"/>
          <p:nvPr/>
        </p:nvSpPr>
        <p:spPr>
          <a:xfrm>
            <a:off x="767408" y="1874533"/>
            <a:ext cx="376096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Urheberinnen dieser Lehrkonzeption:</a:t>
            </a:r>
          </a:p>
          <a:p>
            <a:endParaRPr lang="de-DE" b="1" dirty="0"/>
          </a:p>
          <a:p>
            <a:r>
              <a:rPr lang="de-DE" dirty="0"/>
              <a:t>Univ.-Prof. Dr. Claudia Steinberg</a:t>
            </a:r>
            <a:br>
              <a:rPr lang="de-DE" dirty="0"/>
            </a:br>
            <a:r>
              <a:rPr lang="de-DE" dirty="0"/>
              <a:t>Jana Heimes</a:t>
            </a:r>
          </a:p>
          <a:p>
            <a:r>
              <a:rPr lang="de-DE" dirty="0"/>
              <a:t>Dr. Stephani </a:t>
            </a:r>
            <a:r>
              <a:rPr lang="de-DE" dirty="0" err="1"/>
              <a:t>Howahl</a:t>
            </a:r>
            <a:br>
              <a:rPr lang="de-DE" dirty="0"/>
            </a:br>
            <a:r>
              <a:rPr lang="de-DE" dirty="0"/>
              <a:t>Rachel </a:t>
            </a:r>
            <a:r>
              <a:rPr lang="de-DE" dirty="0" err="1"/>
              <a:t>Wittschier</a:t>
            </a:r>
            <a:br>
              <a:rPr lang="de-DE" dirty="0"/>
            </a:br>
            <a:r>
              <a:rPr lang="de-DE" dirty="0"/>
              <a:t>Ronja </a:t>
            </a:r>
            <a:r>
              <a:rPr lang="de-DE" dirty="0" err="1"/>
              <a:t>Frizen</a:t>
            </a:r>
            <a:br>
              <a:rPr lang="de-DE" dirty="0"/>
            </a:br>
            <a:r>
              <a:rPr lang="de-DE" dirty="0"/>
              <a:t>Helena Miko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21874310-1BF3-46CB-93CE-0F7144DB3CA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837" y="6605874"/>
            <a:ext cx="778245" cy="27229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E59E7953-D63A-48E8-A930-813BC0180D1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109" y="6120969"/>
            <a:ext cx="1380841" cy="737031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D3FB4B7A-3131-41AC-BB3B-8B1DAA46A1BB}"/>
              </a:ext>
            </a:extLst>
          </p:cNvPr>
          <p:cNvSpPr txBox="1"/>
          <p:nvPr/>
        </p:nvSpPr>
        <p:spPr>
          <a:xfrm>
            <a:off x="767408" y="4465199"/>
            <a:ext cx="6213373" cy="127374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Das Fortbildungs- und Unterrichtskonzept „VR Move - Leiblich-immersive 3D-Raumerfahrung für Bewegungsgestaltung im Bereich „Gestalten, Tanzen, Darstellen“ im Sportunterricht“ und die zugehörigen Materialien sind lizensiert unter der Creative Commons Namensnennung 4.0 International Lizenz (CC BY 4.0): </a:t>
            </a:r>
            <a:r>
              <a:rPr lang="de-DE" sz="11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https://creativecommons.org/licenses/by/4.0/deed.de</a:t>
            </a:r>
            <a:endParaRPr lang="de-DE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Sie dürfen Inhalte daraus nutzen, vervielfältigen, verbreiten und bearbeiten, sofern Sie die </a:t>
            </a:r>
            <a:r>
              <a:rPr lang="de-DE" sz="1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Urheber:innen</a:t>
            </a: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und die Quelle nennen. Veränderungen müssen kenntlich gemacht werden. </a:t>
            </a:r>
          </a:p>
        </p:txBody>
      </p:sp>
    </p:spTree>
    <p:extLst>
      <p:ext uri="{BB962C8B-B14F-4D97-AF65-F5344CB8AC3E}">
        <p14:creationId xmlns:p14="http://schemas.microsoft.com/office/powerpoint/2010/main" val="508973939"/>
      </p:ext>
    </p:extLst>
  </p:cSld>
  <p:clrMapOvr>
    <a:masterClrMapping/>
  </p:clrMapOvr>
</p:sld>
</file>

<file path=ppt/theme/theme1.xml><?xml version="1.0" encoding="utf-8"?>
<a:theme xmlns:a="http://schemas.openxmlformats.org/drawingml/2006/main" name="Kompetenzverbund_Digital">
  <a:themeElements>
    <a:clrScheme name="Lernen Digital Kunst_Sport">
      <a:dk1>
        <a:sysClr val="windowText" lastClr="000000"/>
      </a:dk1>
      <a:lt1>
        <a:sysClr val="window" lastClr="FFFFFF"/>
      </a:lt1>
      <a:dk2>
        <a:srgbClr val="44546A"/>
      </a:dk2>
      <a:lt2>
        <a:srgbClr val="E8EBF0"/>
      </a:lt2>
      <a:accent1>
        <a:srgbClr val="FF98FF"/>
      </a:accent1>
      <a:accent2>
        <a:srgbClr val="FF3859"/>
      </a:accent2>
      <a:accent3>
        <a:srgbClr val="B4E0E8"/>
      </a:accent3>
      <a:accent4>
        <a:srgbClr val="00E5B6"/>
      </a:accent4>
      <a:accent5>
        <a:srgbClr val="00B3FF"/>
      </a:accent5>
      <a:accent6>
        <a:srgbClr val="FF3BFF"/>
      </a:accent6>
      <a:hlink>
        <a:srgbClr val="00B3FF"/>
      </a:hlink>
      <a:folHlink>
        <a:srgbClr val="008AC8"/>
      </a:folHlink>
    </a:clrScheme>
    <a:fontScheme name="Kompetenzverbund">
      <a:majorFont>
        <a:latin typeface="Kantumruy Pro Medium"/>
        <a:ea typeface="Arial"/>
        <a:cs typeface="Arial"/>
      </a:majorFont>
      <a:minorFont>
        <a:latin typeface="Kantumruy Pro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prstGeom prst="rect">
          <a:avLst/>
        </a:prstGeom>
        <a:ln>
          <a:noFill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prstGeom prst="rect">
          <a:avLst/>
        </a:prstGeom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prstGeom prst="rect">
          <a:avLst/>
        </a:prstGeom>
        <a:noFill/>
      </a:spPr>
      <a:bodyPr/>
      <a:lstStyle/>
    </a:txDef>
  </a:objectDefaults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Kompetenzverbund">
      <a:dk1>
        <a:sysClr val="windowText" lastClr="000000"/>
      </a:dk1>
      <a:lt1>
        <a:sysClr val="window" lastClr="FFFFFF"/>
      </a:lt1>
      <a:dk2>
        <a:srgbClr val="44546A"/>
      </a:dk2>
      <a:lt2>
        <a:srgbClr val="E8EBF0"/>
      </a:lt2>
      <a:accent1>
        <a:srgbClr val="B4E0E8"/>
      </a:accent1>
      <a:accent2>
        <a:srgbClr val="FF0065"/>
      </a:accent2>
      <a:accent3>
        <a:srgbClr val="FF98FF"/>
      </a:accent3>
      <a:accent4>
        <a:srgbClr val="00E5B6"/>
      </a:accent4>
      <a:accent5>
        <a:srgbClr val="00B3FF"/>
      </a:accent5>
      <a:accent6>
        <a:srgbClr val="FF3BFF"/>
      </a:accent6>
      <a:hlink>
        <a:srgbClr val="00B3FF"/>
      </a:hlink>
      <a:folHlink>
        <a:srgbClr val="008AC8"/>
      </a:folHlink>
    </a:clrScheme>
    <a:fontScheme name="Kompetenzverbund">
      <a:majorFont>
        <a:latin typeface="Kantumruy Pro Medium"/>
        <a:ea typeface="Arial"/>
        <a:cs typeface="Arial"/>
      </a:majorFont>
      <a:minorFont>
        <a:latin typeface="Kantumruy Pro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Kompetenzverbund_Digital</Template>
  <TotalTime>0</TotalTime>
  <Words>563</Words>
  <Application>Microsoft Office PowerPoint</Application>
  <PresentationFormat>Breitbild</PresentationFormat>
  <Paragraphs>73</Paragraphs>
  <Slides>9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9</vt:i4>
      </vt:variant>
    </vt:vector>
  </HeadingPairs>
  <TitlesOfParts>
    <vt:vector size="18" baseType="lpstr">
      <vt:lpstr>Aptos</vt:lpstr>
      <vt:lpstr>Arial</vt:lpstr>
      <vt:lpstr>Calibri</vt:lpstr>
      <vt:lpstr>Calibri Light</vt:lpstr>
      <vt:lpstr>Kantumruy Pro</vt:lpstr>
      <vt:lpstr>Kantumruy Pro Medium</vt:lpstr>
      <vt:lpstr>Symbol</vt:lpstr>
      <vt:lpstr>Kompetenzverbund_Digital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H1 Lorem ipsum dolor sit amet cons adipiscing elit</dc:title>
  <dc:creator>Philip Seufert</dc:creator>
  <cp:lastModifiedBy>Miko, Helena</cp:lastModifiedBy>
  <cp:revision>128</cp:revision>
  <dcterms:created xsi:type="dcterms:W3CDTF">2023-12-15T13:22:00Z</dcterms:created>
  <dcterms:modified xsi:type="dcterms:W3CDTF">2026-02-05T01:16:23Z</dcterms:modified>
</cp:coreProperties>
</file>